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</p:sldIdLst>
  <p:sldSz cx="12192000" cy="6858000"/>
  <p:notesSz cx="6858000" cy="9144000"/>
  <p:custDataLst>
    <p:tags r:id="rId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49:41.954"/>
    </inkml:context>
    <inkml:brush xml:id="br0">
      <inkml:brushProperty name="width" value="0.06667" units="cm"/>
      <inkml:brushProperty name="height" value="0.06667" units="cm"/>
      <inkml:brushProperty name="color" value="#548235"/>
      <inkml:brushProperty name="fitToCurve" value="1"/>
    </inkml:brush>
  </inkml:definitions>
  <inkml:trace contextRef="#ctx0" brushRef="#br0">918 228 157 0,'0'0'200'16,"0"0"-146"-16,20-2 44 0,-17 2-55 15,-3 0-20-15,0 0-3 16,0 0-8-16,0 0-4 15,3 0 0-15,1 0 10 16,5 0 4-16,2-1 5 16,4-6 3-16,11-4-15 0,7-4-15 15,29-6 1-15,13 1 0 16,39-1-1-16,36 0 0 15,44 0 2-15,47-3 1 16,53 2-1-16,66 5 3 16,47 4-1-16,69 11-1 15,80 2 0-15,51 8-3 16,54 33 0-16,4 22 4 15,-23 22-1-15,-57 20-2 16,-112 13 2-16,-142 11 0 16,-168 2-2-16,-163 2 0 15,-128 4-1-15,-182-3 6 0,-139-11-3 16,-129-5 2-1,-113-22-1-15,-98-18 0 0,-43-23-1 16,-18-18-3-16,42-17 0 16,79-20 0-16,99-3 0 15,124-55-3-15,132-19-2 16,129-26-2-16,112-17 4 15,87-9-1-15,46-6 0 16,124-4-2-16,104 0 1 16,112 1 1-16,105 8-2 15,77 10 5-15,51 21 1 16,-5 24-1-16,-54 34 1 15,-92 33-18-15,-151 8-79 16,-150 44-95-16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0:14.660"/>
    </inkml:context>
    <inkml:brush xml:id="br0">
      <inkml:brushProperty name="width" value="0.06667" units="cm"/>
      <inkml:brushProperty name="height" value="0.06667" units="cm"/>
      <inkml:brushProperty name="color" value="#C55A11"/>
      <inkml:brushProperty name="fitToCurve" value="1"/>
    </inkml:brush>
  </inkml:definitions>
  <inkml:trace contextRef="#ctx0" brushRef="#br0">772 592 19 0,'-8'-24'35'0,"-3"10"4"16,4 5-19-16,-16 9-9 16,-3-4-11-16,11 4 0 15,0 0-5-15,-4-5-6 0,12-4 10 16,-1-1 1-16,-7-18 2 15,8 2 2-15,-12 3-4 16,4-5-1-16,8 5-4 16,-1 11-8-16,8 6-5 15,0 2 13-15,0-2 5 16,0 2 8-16,0 4 17 15,0-5 4-15,0 5 7 16,0 0-4-16,0 0-6 16,0 0-9-16,0 0-12 15,0 0-5-15,0 0 0 16,0 0-2-16,0-4 2 0,0 4 1 15,0 0 2-15,0 0 7 16,-7 4 10-16,-12 52-3 16,-4 36-6-16,-3 36-4 15,-4 29 19-15,4-1-3 16,18 0-13-16,-7-5-8 15,-11-8-2-15,26-21 3 16,-7-15-3-16,7-30 4 16,-8-16-4-16,8-19 0 15,-7-24-1-15,-1-10-6 16,1-8-12-16,-5 0-12 15,12-40 11-15,-7-53 3 16,7-35 9-16,0-36 8 16,0-29 3-16,0-24 1 15,0-8-4-15,0 4 1 0,0 33 1 16,7 46 5-16,-7 49 7 15,0 38 6-15,0 28-4 16,0 18 9-16,12 0-5 16,-12 9-10-16,0 0-6 15,0 0-4-15,0 0 0 16,0 41-2-16,0 47 2 15,7 50 0-15,1 36 4 16,-8 29-4-16,7 16 4 16,-7 2 2-16,0 4-4 15,0-19-1-15,0-7-1 16,0-39 0-16,0-31 0 0,0-47-2 15,0-46-6 1,-7-25 0-16,7-11 3 0,0-52 3 16,0-57-2-16,0-52 0 15,0-42 4-15,0-18 3 16,0 1-1-16,0-1 1 15,30 20 3-15,11 17 4 16,-15 37 2-16,-3 28 0 16,-16 18 0-16,-7 22-5 15,0 15-5-15,0 19 2 16,0 17-3-16,0 23-1 15,0 5 0-15,0 0 0 16,0 33 1-16,0 67-1 16,0 69 3-16,0 58-3 15,0 35 8-15,0-1-8 16,0 1 2-16,0-10-1 0,-22-22 0 15,-5-33-1-15,20-41 0 16,-8-40 0-16,0-31 0 16,15-23-2-16,0-30-1 15,0-23-4-15,0-9-4 16,-11 0-1-16,11-64-1 15,0-56-5-15,0-41-4 16,0-55 22-16,0-26 0 16,0-16 3-16,41-4 3 15,8 19 3-15,-8 35 7 16,-7 58-1-16,-27 44-3 0,-7 41-6 15,0 29-2 1,0 16-4-16,0 16 0 0,0 4 0 16,0 0-3-16,0 37-1 15,-7 69-2-15,-27 64 6 16,0 51 4-16,12 36 5 15,-5 23-3-15,12 5-4 16,-18-5 3-16,-5-22-4 16,-3-28 1-16,-8-37-2 15,-7-33-1-15,15-55-1 16,18-54-6-16,-3-42 5 15,4-9 3-15,-5-56-8 16,5-67-7-16,3-61 14 16,4-49 1-16,15-44 6 15,0-22-2-15,0 5 3 0,0 20 0 16,26 39-1-16,4 69 1 15,-3 39 0-15,-5 53-3 16,-7 27-2-16,-4 6 4 16,-11 13-5-16,0-4-1 15,0 5 0-15,0 18 0 16,0 0-2-16,0 9 2 15,0 0-4-15,0 2 3 16,-11 65 1-16,-4 43-4 16,15 28 4-16,0 36 4 15,0 1-2-15,8 2 1 16,25-6-1-16,-10 1 3 0,3-21-2 15,-18-27 0 1,7-24-3-16,-15-35 2 0,0-29-2 16,0-22 0-16,0-14 0 15,0 0 2-15,0 0-1 16,0-46 3-16,0-50 0 15,11-51-3-15,-11-42 3 16,0-26-2-16,7-7-1 16,1 15-1-16,-1 23 1 15,1 39 0-15,-1 44 1 16,-7 41-2-16,0 28 1 15,0 26-1-15,0 6 0 16,0 0 0-16,0 0-4 16,-15 64-1-16,-7 61-6 15,-12 54 11-15,19 46 0 0,4 19 4 16,11 7-1-16,-15-2-1 15,7-9-2-15,-7-33 1 16,4-20 1-16,4-44-2 16,-1-38 0-16,-7-40 2 15,0-38-4-15,-4-27 2 16,4 0-1-16,15 0-1 15,0-68 0-15,-7-43-5 16,-1-54-4-16,-3-37 11 16,11-23 2-16,0-14 0 15,0 14-1-15,41 14 0 16,34 27 1-16,-18 37 5 0,6 14 1 15,1 8 3 1,-15 20-6-16,-16 9-3 0,-18 13 2 16,-15 27-3-16,0 20-1 15,0 27 0-15,0 9 0 16,0 0 0-16,0 19-4 15,0 77 2-15,-7 51-5 16,-34 37 7-16,26 17 6 16,15-8 0-16,0-9-4 15,-8-11 1-15,8-5-1 16,-7-17 0-16,7-23-1 15,0-9 0-15,0-17 1 16,0-11-2-16,0-3 0 16,0-29 1-16,0-31 1 15,0-23-2-15,0-5 1 0,0 0 0 16,0-78-1-16,0-61-1 15,0-53-2-15,0-61 3 16,0-24 2-16,0-1-2 16,0 25 1-16,15 23 0 15,-8 42 1-15,-7 41 0 16,0 35-1-16,0 54 0 15,0 26-2-15,0 28 0 16,0 4 1-16,-7 27-3 16,-8 92 0-16,3 78-10 15,12 66 13-15,0 50 7 16,0 2-4-16,0-11 0 15,0-38-2-15,0-54 0 16,0-56-1-16,-15-69 1 0,1-50-1 16,6-33 0-16,-3-4 0 15,11-13 0-15,0-66-1 16,0-45 2-16,11-28 2 15,38-26 0-15,14-11-2 16,-14 16 1-16,7 11-2 16,-26 29 0-16,-18 33-1 15,-5 43-8-15,-7 42-4 16,0 22-16-16,0 89-85 15,0 28-201-15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0:14.661"/>
    </inkml:context>
    <inkml:brush xml:id="br0">
      <inkml:brushProperty name="width" value="0.06667" units="cm"/>
      <inkml:brushProperty name="height" value="0.06667" units="cm"/>
      <inkml:brushProperty name="color" value="#C55A11"/>
      <inkml:brushProperty name="fitToCurve" value="1"/>
    </inkml:brush>
  </inkml:definitions>
  <inkml:trace contextRef="#ctx0" brushRef="#br0">-1020 3565 10 0,'-33'0'31'16,"10"-10"-4"-16,5 1-1 15,10 5 10-15,-7-5 5 16,8-1 0-16,-12-3 7 0,4 0-5 16,7 2-4-16,1 7-12 15,7 1-7-15,0-3-1 16,0-8-6-16,-7 5-11 15,-12-4 0-15,19 3 0 16,-8 5-2-16,8 5 8 16,0 0 11-16,0 23 5 15,0 69-10-15,0 51-1 16,0 54-7-16,0 23-3 15,8 9-1-15,11-3-2 16,-12-10 0-16,-7-6 1 16,0-17-2-16,0-24 1 15,0-2 0-15,0-25-2 0,0-27-2 16,-7-46-9-1,-5-32-6-15,-3-37 8 0,15 0 7 16,0-19 3-16,0-59-1 16,0-33 2-16,0-31 4 15,0-28-4-15,0-9 2 16,34-19-2-16,-12-7 2 15,20 12-1-15,-1 28-1 16,-11 26 1-16,3 48 2 16,-10 31-3-16,-5 24 3 15,5 21 5-15,-5 11 3 16,-10 4 2-16,7 0-5 15,-8 0-8-15,1 0-5 16,-8 41-3-16,0 38 2 0,0 39 6 16,0 43 1-16,0 36 2 15,0 15-2-15,0 0 0 16,0-25 0-16,-8-26-1 15,-7-33 0-15,-11-31 0 16,11-27-2-16,0-34-1 16,8-31-3-16,-4-5 0 15,3 0 3-15,8-75-1 16,0-43-3-16,0-66 1 15,0-46 5-15,-22-40 0 16,3-19 2-16,-3-1-2 16,14 29 1-16,1 45 0 15,7 43 0-15,-8 52 0 0,8 48 1 16,-18 31-1-1,10 28 10-15,-7 9 12 0,-4 1-8 16,12 4-12-16,-1 0-2 16,1 0-4-16,7 27-4 15,-8 97-3-15,8 65 11 16,0 72 0-16,0 44 1 15,0 5-1-15,30-16 1 16,-11-27 1-16,-11-52-2 16,-1-50 0-16,-7-58 1 15,0-53-1-15,0-35 0 16,0-19 3-16,8-4 6 15,10-71 3-15,20-43-12 16,-12-56-2-16,-11-43 1 0,-8-31 1 16,1-18 0-16,3 0 0 15,4 19 0-15,7 40 1 16,12 56-1-16,-12 58 2 15,-11 42-1-15,-11 33 0 16,0 9-1-16,0 9 0 16,0 0 0-16,0 0-2 15,0 0-2-15,0 0 1 16,0 0 0-16,0 5-4 15,0 68 1-15,0 55 6 16,0 80 2-16,0 43 2 16,15 43-3-16,-15 4 0 15,0-13-1-15,0-37 2 0,0-30-2 16,0-50 0-1,-26-35 0-15,19-49 0 0,-1-35 0 16,1-34 0-16,7-15-2 16,-15-19 2-16,7-73-6 15,-10-59 4-15,3-52 2 16,0-40 0-16,4-25 0 15,11-21 1-15,0-8 0 16,0-1-1-16,18 8 2 16,12 20-2-16,-4 44 0 15,-26 52 0-15,0 55 1 16,0 59-1-16,0 29 1 15,0 21 4-15,0 6-2 16,0 4-1-16,-7 0-2 16,-12 0-4-16,4 82-5 0,-7 55 9 15,-4 71 7-15,18 39-4 16,8 38 1-16,0 23 2 15,0-1 0-15,0-3-1 16,0-26-2-16,0-48-1 16,0-27-2-16,0-61 0 15,0-59 1-15,0-42-1 16,0-41 0-16,0 0 1 15,-15-79 0-15,-3-71 1 16,-5-75 1-16,8-65-1 16,4-27 2-16,11-13-2 15,0 4 1-15,0 46 0 0,19 50-2 16,11 78 1-1,-23 70 5-15,-7 55-3 0,0 27-2 16,0 0-2-16,0 15-1 16,0 84-11-16,0 62 12 15,0 55 0-15,0 32 0 16,0-1 0-16,0-4 1 15,0-8-1-15,0-19 0 16,0-33 2-16,0-49-2 16,0-33 0-16,0-32 0 15,0-37 0-15,0-19 0 16,0-13-3-16,0 0-1 15,0-18-7-15,-30-69 0 16,-3-61 11-16,-9-38 7 0,20-44-5 16,14-3 0-16,8 24 3 15,0 41-3-15,0 52 4 16,0 48 1-16,0 39-2 15,8 25-1-15,7 4 0 16,4 0-4-16,-19 23-3 16,0 82-9-16,0 84 10 15,-27 54 2-15,5 28 2 16,3-14 0-16,4-59-2 15,8-50 2-15,-1-67-2 16,1-44 0-16,-4-33 0 16,3-4 0-16,-7 0 4 15,8 0 0-15,7-44 7 0,0-34-4 16,0-38-6-1,0-36-1-15,0-22-1 0,30-10-3 16,-4 0-8-16,-4 37 7 16,4 47 3-16,-18 52 2 15,7 41 0-15,4 7-2 16,-4 63-9-16,7 65-18 15,12 43-32-15,29-20-216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0:14.663"/>
    </inkml:context>
    <inkml:brush xml:id="br0">
      <inkml:brushProperty name="width" value="0.06667" units="cm"/>
      <inkml:brushProperty name="height" value="0.06667" units="cm"/>
      <inkml:brushProperty name="color" value="#C55A11"/>
      <inkml:brushProperty name="fitToCurve" value="1"/>
    </inkml:brush>
  </inkml:definitions>
  <inkml:trace contextRef="#ctx0" brushRef="#br0">-711 2994 63 0,'-22'4'69'15,"10"2"-12"-15,12 2-4 16,0-8-23-16,0 0-7 16,0 0-2-16,0 0-2 15,27 0-1-15,63 0-3 16,37 0-2-16,54 0-5 15,18 0-1-15,-4-8 15 16,22-7 1-16,-14 4-7 16,-15-1-11-16,-34 3-4 15,-64 6 2-15,-53 3-2 16,-37 0 0-16,0 0 1 0,0 0-2 15,-37 0-4 1,-87 3 4-16,-11 25 3 0,-45-1 3 16,3-3-5-16,-10 2 0 15,3-2 0-15,-4 3-1 16,-7-13 1-16,41 9 0 15,19-11-1-15,18-1 0 16,54-2 0-16,14-4 0 16,34-5 0-16,15 0 0 15,0 0 0-15,0 0-1 16,7 0-1-16,83 0 1 15,38 0 1-15,52 0 8 16,30-14-3-16,8-18 3 16,0 4-3-16,33-4 0 0,1 5-1 15,14-6-3-15,8 20-1 16,-64-1 2-16,-37 9-2 15,-94 5-1-15,-64 0-1 16,-15 0-17-16,-15 37-7 16,-120 14 14-16,-68 10 12 15,-41-8 6-15,-7-3-3 16,40-4-2-16,1-9-1 15,8-5 1-15,48-13-1 16,-8-10 0-16,42 1 0 16,15-6 1-16,22-4-1 15,35 5 1-15,18-5-1 16,18 0 2-16,12 0 5 0,0 0-2 15,0 0 2 1,12 0 0-16,66 0-7 0,69 0 0 16,14 0 1-16,64 0 2 15,-3 0-3-15,-4 0 5 16,-8 0-4-16,-34 0 5 15,-63 0-5-15,-64 0 3 16,-31 0-2-16,-18 0 2 16,0 0 3-16,-26 0-7 15,-71 0 2-15,-57 0 1 16,-23 0-2-16,-25 0 0 15,-9 0 0-15,9-15-1 16,6 6 1-16,5-4-1 16,45 9 0-16,26 4 0 15,37-10 0-15,27 10 0 0,41 0 0 16,15-6 1-16,0 3-1 15,0 3 0-15,78 0-2 16,46-9 2-16,45 3 2 16,41-7 4-16,23 0 0 15,11-2-1-15,23 2 3 16,-1 0-1-16,27-2-2 15,-27 7-3-15,-55 4-1 16,-58 4-1-16,-70 0 1 16,-60 0-2-16,-23 0-2 15,0 0-6-15,-57 16-12 16,-97 17 21-16,-78-5 2 15,-39 7 5-15,-18-10-5 16,30-2-1-16,23-5 0 0,11-6-1 16,0-2 2-16,11-5-2 15,22 0 0-15,31-5 0 16,37 0 1-16,53 0 1 15,37 0 1-15,34 0 7 16,0 0 20-16,7-10-7 16,83-4-9-16,57-8-7 15,55-1-6-15,50 0-1 16,22-1 1-16,26 2-1 15,16 8 1-15,-9 1-1 16,-18 8 0-16,-60 5 0 16,-75 0 0-16,-34 0 0 0,-71 0 0 15,-34 0-1-15,-15 0-3 16,0 0-7-16,0 0-6 15,-30 13-5-15,-86 6 9 16,-46-1 13-16,-40 1 8 16,-65-6-4-16,1-3-4 15,14-1 2-15,1-5-1 16,10-4 0-16,12 0 1 15,38 0-1-15,52 0 0 16,42 0-1-16,40-4 5 16,50-9 3-16,7 3 18 15,0-3-3-15,64-15-10 16,74 0-10-16,65-9-2 0,30 1-2 15,26 4 1 1,19 4 0-16,3 5 0 0,19 9 0 16,-11 4 1-16,-37 10-2 15,-91 0 0-15,-63 0 1 16,-64 0-3-16,-34 0-7 15,0 0-5-15,-27 0 0 16,-78 19-5-16,-64 9 20 16,-63 0 0-16,-27-11 4 15,-34 2-1-15,49-10-3 16,26 2 2-16,16-11-1 15,40 0-1-15,35 0 3 16,21 0-3-16,31 0 4 16,34-11-2-16,26-2 2 0,15 4 4 15,0 3 2-15,23-7-7 16,85 4-3-16,54-2-2 15,29 8 0-15,61 3 2 16,7 0-2-16,33 0 2 16,16 0 0-16,-26 0 0 15,-31 0 0-15,-74 0 0 16,-53 0-1-16,-68 0 1 15,-41 0 0-15,-15 0 1 16,0 0-1-16,0 0-2 16,-49 3 0-16,-79 8-5 15,-74 3 7-15,-91 4 3 16,-37 0-1-16,-19-7-2 0,60 5 2 15,18-5-3 1,46 2 1-16,22 0 0 0,27-4-2 16,52 6 2-16,45-4-1 15,46-9 1-15,33-2 0 16,0 0-3-16,0 0 1 15,48 0-5-15,72 0 2 16,68 0 5-16,37 0 7 16,46-18-5-16,18-1 1 15,18-3-2-15,24 7 2 16,-61 3-2-16,-86 8-1 15,-102 4 0-15,-67 0 0 16,-15 0-1-16,0 0 0 16,-22 0-4-16,-76 21-5 0,-56 7 10 15,-56 0 8 1,-41-5-5-16,-8-5-3 0,-26 1 0 15,-4-2 0-15,-12-2-1 16,1-6 0-16,41-1-3 16,34 2 3-16,48-10 0 15,72 9-2-15,45-9 2 16,53 0 2-16,7 0-2 15,0 0 0-15,26 0-1 16,79 0-7-16,41 0 9 16,65 0 2-16,48 0 0 15,7 0 1-15,16-5 0 16,-16 1-2-16,-29 4 1 0,-42 0-1 15,-68 0-1 1,-29 0 0-16,-49 0 0 0,-49 0-1 16,0 9-5-16,0 5-4 15,-75-4 4-15,-68-2 6 16,-30-3 8-16,-37-5-2 15,0 0-4-15,34 0 0 16,29 0 0-16,76 0 1 16,45 0 1-16,26 0 5 15,0 0 5-15,48-5-7 16,73-3-7-16,51-2 1 15,38-9 0-15,31 15 0 16,-20-6 0-16,-18 2-1 16,-61 8 0-16,-74 0 0 15,-61 0 2-15,-7 0 2 0,-7 0 0 16,-109 0-3-16,-12 0 0 15,-48 6-2-15,-12 0-51 16,-7-6-143-16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0:14.664"/>
    </inkml:context>
    <inkml:brush xml:id="br0">
      <inkml:brushProperty name="width" value="0.06667" units="cm"/>
      <inkml:brushProperty name="height" value="0.06667" units="cm"/>
      <inkml:brushProperty name="color" value="#C55A11"/>
      <inkml:brushProperty name="fitToCurve" value="1"/>
    </inkml:brush>
  </inkml:definitions>
  <inkml:trace contextRef="#ctx0" brushRef="#br0">-711 2994 63 0,'-22'4'69'15,"10"2"-12"-15,12 2-4 16,0-8-23-16,0 0-7 16,0 0-2-16,0 0-2 15,27 0-1-15,63 0-3 16,37 0-2-16,53 0-5 15,19 0-1-15,-4-8 15 16,23-7 1-16,-15 4-7 16,-16-1-11-16,-33 3-4 15,-64 6 2-15,-52 3-2 16,-38 0 0-16,0 0 1 0,0 0-2 15,-38 0-4 1,-86 3 4-16,-11 25 3 0,-45-1 3 16,4-3-5-16,-12 2 0 15,4-2 0-15,-3 3-1 16,-8-13 1-16,41 9 0 15,19-11-1-15,18-1 0 16,53-2 0-16,16-4 0 16,33-5 0-16,15 0 0 15,0 0 0-15,0 0-1 16,7 0-1-16,83 0 1 15,38 0 1-15,52 0 8 16,30-14-3-16,8-18 3 16,-1 4-3-16,35-4 0 0,-1 5-1 15,16-6-3-15,7 20-1 16,-64-1 2-16,-38 9-2 15,-93 5-1-15,-64 0-1 16,-15 0-17-16,-15 37-7 16,-120 14 14-16,-68 10 12 15,-41-8 6-15,-7-3-3 16,41-4-2-16,0-9-1 15,7-5 1-15,49-13-1 16,-7-10 0-16,41 1 0 16,15-6 1-16,22-4-1 15,34 5 1-15,19-5-1 16,19 0 2-16,11 0 5 0,0 0-2 15,0 0 2 1,11 0 0-16,68 0-7 0,68 0 0 16,14 0 1-16,64 0 2 15,-4 0-3-15,-3 0 5 16,-8 0-4-16,-33 0 5 15,-65 0-5-15,-63 0 3 16,-30 0-2-16,-19 0 2 16,0 0 3-16,-27 0-7 15,-70 0 2-15,-57 0 1 16,-22 0-2-16,-27 0 0 15,-7 0 0-15,7-15-1 16,8 6 1-16,4-4-1 16,44 9 0-16,27 4 0 15,38-10 0-15,26 10 0 0,41 0 0 16,15-6 1-16,0 3-1 15,0 3 0-15,78 0-2 16,46-9 2-16,45 3 2 16,41-7 4-16,23 0 0 15,11-2-1-15,22 2 3 16,1 0-1-16,25-2-2 15,-25 7-3-15,-57 4-1 16,-56 4-1-16,-72 0 1 16,-59 0-2-16,-23 0-2 15,0 0-6-15,-57 16-12 16,-96 17 21-16,-80-5 2 15,-37 7 5-15,-19-10-5 16,30-2-1-16,22-5 0 0,12-6-1 16,0-2 2-16,11-5-2 15,23 0 0-15,30-5 0 16,37 0 1-16,52 0 1 15,39 0 1-15,33 0 7 16,0 0 20-16,7-10-7 16,83-4-9-16,57-8-7 15,55-1-6-15,50 0-1 16,22-1 1-16,26 2-1 15,15 8 1-15,-7 1-1 16,-19 8 0-16,-61 5 0 16,-74 0 0-16,-34 0 0 0,-71 0 0 15,-34 0-1-15,-15 0-3 16,0 0-7-16,0 0-6 15,-30 13-5-15,-86 6 9 16,-46-1 13-16,-40 1 8 16,-65-6-4-16,1-3-4 15,15-1 2-15,-1-5-1 16,12-4 0-16,11 0 1 15,38 0-1-15,52 0 0 16,41 0-1-16,42-4 5 16,49-9 3-16,7 3 18 15,0-3-3-15,63-15-10 16,76 0-10-16,64-9-2 0,30 1-2 15,25 4 1 1,20 4 0-16,4 5 0 0,18 9 0 16,-11 5 1-16,-38 9-2 15,-90 0 0-15,-63 0 1 16,-64 0-3-16,-34 0-7 15,0 0-5-15,-27 0 0 16,-78 18-5-16,-63 10 20 16,-65 0 0-16,-26-11 4 15,-34 2-1-15,49-10-3 16,27 2 2-16,14-11-1 15,42 0-1-15,33 0 3 16,23 0-3-16,30 0 4 16,34-11-2-16,26-2 2 0,15 4 4 15,0 3 2-15,22-7-7 16,87 4-3-16,52-2-2 15,31 8 0-15,59 3 2 16,8 0-2-16,34 0 2 16,15 0 0-16,-27 0 0 15,-30 0 0-15,-74 0 0 16,-53 0-1-16,-68 0 1 15,-41 0 0-15,-15 0 1 16,0 0-1-16,0 0-2 16,-49 3 0-16,-78 8-5 15,-76 3 7-15,-90 4 3 16,-37 0-1-16,-19-7-2 0,60 5 2 15,19-5-3 1,45 2 1-16,22 0 0 0,27-4-2 16,52 6 2-16,45-4-1 15,45-9 1-15,34-2 0 16,0 0-3-16,0 0 1 15,49 0-5-15,71 0 2 16,68 0 5-16,37 0 7 16,45-18-5-16,19-1 1 15,19-3-2-15,22 7 2 16,-60 3-2-16,-86 8-1 15,-101 4 0-15,-68 0 0 16,-15 0-1-16,0 0 0 16,-23 0-4-16,-74 21-5 0,-57 7 10 15,-56 0 8 1,-42-5-5-16,-7-5-3 0,-26 1 0 15,-4-2 0-15,-11-2-1 16,0-6 0-16,41-1-3 16,34 2 3-16,48-10 0 15,72 9-2-15,45-9 2 16,53 0 2-16,7 0-2 15,0 0 0-15,26 0-1 16,79 0-7-16,41 0 9 16,65 0 2-16,47 0 0 15,9 0 1-15,14-5 0 16,-14 1-2-16,-31 4 1 0,-41 0-1 15,-67 0-1 1,-31 0 0-16,-48 0 0 0,-49 0-1 16,0 9-5-16,0 6-4 15,-75-6 4-15,-67-1 6 16,-31-3 8-16,-37-5-2 15,0 0-4-15,33 0 0 16,31 0 0-16,75 0 1 16,44 0 1-16,27 0 5 15,0 0 5-15,49-5-7 16,71-3-7-16,53-1 1 15,37-11 0-15,30 16 0 16,-18-6 0-16,-20 2-1 16,-59 8 0-16,-76 0 0 15,-59 0 2-15,-8 0 2 0,-8 0 0 16,-108 0-3-16,-12 0 0 15,-48 6-2-15,-12 0-51 16,-7-6-143-16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0:29.176"/>
    </inkml:context>
    <inkml:brush xml:id="br0">
      <inkml:brushProperty name="width" value="0.06667" units="cm"/>
      <inkml:brushProperty name="height" value="0.06667" units="cm"/>
      <inkml:brushProperty name="color" value="#548235"/>
      <inkml:brushProperty name="fitToCurve" value="1"/>
    </inkml:brush>
  </inkml:definitions>
  <inkml:trace contextRef="#ctx0" brushRef="#br0">-22 0 90 0,'0'2'133'15,"-11"-2"-47"-15,6 0-17 0,0 6-11 16,5-3-10 0,0-3-16-16,0 3-3 0,0-1-8 15,0 2-8-15,0-2 2 16,0 4-5-16,0-6 2 15,0 6 2-15,31-3 7 16,51 2 5-16,42 1 4 16,89-3-4-16,58-3 1 15,43 3-10-15,35-3-6 16,30 0 1-16,24 0-9 15,16 0 3-15,9 0-5 16,-13-14 1-16,-83 2-1 16,-105 12 0-16,-105 0 2 15,-96 0-3-15,-26 0 0 0,0 3-4 16,-12 10 2-16,-23 2 2 15,-14 5 4-15,-12 0 2 16,5-9-1-16,-5-1 0 16,17-7 4-16,22-3 3 15,8 0-4-15,14 0 0 16,0 0-5-16,0 0 3 15,0 0-3-15,0 0 1 16,0 0-3-16,0 0 2 16,0 0-3-16,0 0 0 15,0 0 0-15,0 0 0 16,0 0 0-16,0 0 3 15,0 0-3-15,0 0 0 0,0 0 4 16,0 0 1 0,0 0 3-16,0 0 1 0,0 0-2 15,0 0 2-15,0 0-3 16,0 0 3-16,0 0-5 15,5 0 3-15,-5 0-3 16,9 0 1-16,-4 0-2 16,7 0-2-16,-7 0-1 15,-5 0 0-15,4 0-1 16,1 0-1-16,-5 0 1 15,0 0-1-15,0 0 2 16,0 0-1-16,0 0 1 16,0 0 0-16,0 0 1 15,0 0-2-15,0 0 0 0,0 0 1 16,0 0-3-16,0 14-1 15,0 11-7-15,21 24 0 16,9 32 8-16,-4 34 3 16,-16 30 0-16,-10 38 1 15,0 29 1-15,0 33-2 16,0 9 1-16,0 15 0 15,14-8 0-15,37-15-1 16,10-17 2-16,5-28-2 16,-1-32 0-16,-16-37 0 15,-2-44 1-15,-16-33 0 16,-22-29 0-16,-9-17 2 15,0-9 10-15,0 0 7 0,0 0-7 16,0 0 2 0,0 2-5-16,0-2-7 0,0 0 0 15,-5 0-3-15,1 0 0 16,-1 0 0-16,5 0 0 15,0 0 0-15,0 0 0 16,0 0 0-16,0 0 0 16,0 0 0-16,0 0 0 15,0 0 0-15,0 0-41 16,0-17-70-16,-38-17-164 15</inkml:trace>
  <inkml:trace contextRef="#ctx0" brushRef="#br0" timeOffset="1">255 37 17 0,'11'-3'53'16,"-6"-3"13"-16,0-2-4 16,4 2-9-16,-4 0 8 15,6 3-12-15,-6 3-9 16,0 0-3-16,-5 0-5 15,4 0-9-15,8 0-7 16,7 3-13-16,16 33 8 16,12 19 12-16,7 32 4 15,-3 36 6-15,-2 40-2 16,8 35 13-16,-6 40-9 15,-2 25-9-15,3 21-9 0,-8 2 0 16,3-19-5-16,-7-30-3 16,-10-36-5-16,10-46 0 15,5-36-3-15,-8-31 0 16,-2-38-2-16,-11-16 1 15,-3-19-1-15,-5-15-8 16,12 0-7-16,14-31-10 16,12-18-67-16,-28-23-200 15</inkml:trace>
  <inkml:trace contextRef="#ctx0" brushRef="#br0" timeOffset="2">381 2935 85 0,'-19'0'78'16,"8"3"9"-16,1 1-6 16,10-4-20-16,0 4-9 15,0-4-6-15,0 3 5 16,10 0-12-16,46 5-2 15,44 4 13-15,48 0 4 16,49-1-9-16,34 0-17 16,32-5-5-16,60-3-4 0,40-3 1 15,56 0-3-15,44-15-6 16,8-11-4-16,-38 7-3 15,-58 6-2-15,-104 9 0 16,-97 4-2-16,-95 0 1 16,-53 0-2-16,-26 0-2 15,0 0-1-15,-61 0-2 16,-56-3 2-16,-24-9-24 15,-29-2-56-15,-18-14-80 16,17-16-301-16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0:48.237"/>
    </inkml:context>
    <inkml:brush xml:id="br0">
      <inkml:brushProperty name="width" value="0.06667" units="cm"/>
      <inkml:brushProperty name="height" value="0.06667" units="cm"/>
      <inkml:brushProperty name="color" value="#7030A0"/>
      <inkml:brushProperty name="fitToCurve" value="1"/>
    </inkml:brush>
  </inkml:definitions>
  <inkml:trace contextRef="#ctx0" brushRef="#br0">-3-11 36 0,'0'-5'110'0,"0"5"-16"15,0 0-24-15,0 0-16 16,0 0-11-16,0 0 6 15,0 0-9-15,0 0-15 0,0 0 2 16,0 0-8 0,0 0 1-16,0 0-3 0,0 0-4 15,0 9-3-15,0 20 6 16,0 16 14-16,0 21-5 15,0 29-2-15,21 24-1 16,-3 33 2-16,8 9-7 16,9-6-4-16,-9-6-6 15,0-15 1-15,-3-19 0 16,-11-15-1-16,-3-25-1 15,-4-21-3-15,0-20-1 16,-1-17-1-16,8-11-1 16,-7-6 1-16,4 0 3 15,12-6-4-15,19-28-13 16,25-15-46-16,6-10-86 0,-29-14-187 15</inkml:trace>
  <inkml:trace contextRef="#ctx0" brushRef="#br0" timeOffset="1">57 1459 101 0,'-16'0'120'15,"-3"0"-58"-15,-16 4-14 16,5-2-18-16,9 4-16 16,7-1-3-16,2-2-3 15,-2 3 3-15,2 0 9 16,3-4 4-16,4 2 15 15,0-4 3-15,5 2-3 16,0-2-4-16,0 0-6 16,0 0-2-16,0 0-6 15,0 0-2-15,0 0 0 16,0 0-4-16,14 0 1 15,8 0-6-15,13 0 0 0,51 0-2 16,20 0 1 0,46 0 3-16,28-2-1 15,29-4 0-15,6 0-7 0,-2 6-2 16,-37 0-1-16,-38 0-1 15,-54 0 0-15,-44 3-3 16,-28 2 3-16,-8 1-2 16,-4-6 2-16,0 3 2 15,0-3 2-15,-4 0 0 16,-18 0 1-16,-8 0-5 15,-5 0-3-15,9 0-31 16,3-9-72-16,6-19-184 16</inkml:trace>
  <inkml:trace contextRef="#ctx0" brushRef="#br0" timeOffset="2">-116-79 166 0,'0'0'156'15,"0"0"-52"-15,0 0-29 16,0 0-17-16,0 0-15 15,0 0-5-15,0 0-9 16,0 0-7-16,0 0-4 16,0 0-5-16,0 0-2 15,0 0-6-15,0 0 1 16,0 0-3-16,0 0-2 15,0 0-1-15,7 0-1 16,12 0-2-16,16 9-3 16,42 2 6-16,33 0 13 0,47 1 4 15,19-7 2-15,20 1-3 16,13-6-8-16,-12 0-7 15,-15 0 4-15,-6 0-5 16,-24 0 1-16,-42 0-1 16,-28 4 0-16,-52-4 0 15,-25 0 0-15,-5 0 0 16,0 2 0-16,0-2 3 15,0 3 1-15,0 0 1 16,0-3-1-16,0 0 3 16,0 2-2-16,0-2-2 15,-5 0 0-15,5 0-2 16,0 0 0-16,0 0 0 0,0 0-2 15,0 0 1-15,0 0-1 16,0 0 2-16,0 0-1 16,0 0 1-16,0 0 0 15,0 0 1-15,0 0 1 16,0 0 5-16,0 0-3 15,0 0 2-15,0 0-3 16,0 0 0-16,0 4-2 16,0 10-2-16,-11 20-4 15,1 21 4-15,-15 34 0 16,3 19 2-16,-6 21 2 15,3 11-1-15,-1 4-1 0,5 2 0 16,-3 3 0 0,17-3-1-16,3-11-1 0,4-24 1 15,0-28-1-15,0-27 0 16,16-23-1-16,-7-18 1 15,-4-9 2-15,-5-6 10 16,0 0 13-16,0 0 15 16,0 0-10-16,0 0-19 15,0 0-11-15,0 0 0 16,0 0 0-16,0 0 0 15,0 0 0-15,0 0-58 16,0-9-67-16,0-11-202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1:03.043"/>
    </inkml:context>
    <inkml:brush xml:id="br0">
      <inkml:brushProperty name="width" value="0.06667" units="cm"/>
      <inkml:brushProperty name="height" value="0.06667" units="cm"/>
      <inkml:brushProperty name="color" value="#2E75B6"/>
      <inkml:brushProperty name="fitToCurve" value="1"/>
    </inkml:brush>
  </inkml:definitions>
  <inkml:trace contextRef="#ctx0" brushRef="#br0">-3476-707 203 0,'0'-2'130'0,"0"-1"-40"16,0 0-6-16,0 3-16 16,0 0-6-16,0 0-19 15,0 0-8-15,5 0-4 16,-5 0-6-16,0 0 2 15,0 0-6-15,0 0 1 0,5 0-3 16,-5 0-7-16,0 0-9 16,0 0-3-16,0 20-6 15,0 31-10-15,0 27 12 16,-5 22 4-16,-11 17 1 15,-3 7-1-15,-2-1 0 16,2-3 1-16,3-11-2 16,6-12 2-16,10-15-1 15,0-12 0-15,0-21-1 16,0-23 1-16,0-18-1 15,0-8 1-15,0 0 9 0,0 0 8 16,0-11 11 0,0-9 3-16,0 0-14 0,0 2-14 15,0 7 0-15,5 6-3 16,-5 5 0-16,0-4 0 15,0 4 0-15,0 0 0 16,0 0 0-16,5 0-2 16,-5 0 1-16,4 0-1 15,1 0-1-15,2 0 2 16,-2 0-3-16,-1 0 3 15,27 0-1-15,18-8 2 16,33-7-1-16,19 4 1 16,30-6 0-16,5-2 0 0,-1-5 0 15,34-1 1 1,7 4-1-16,2-3 0 0,-33 11 0 15,-40 5 0-15,-44 8 0 16,-26 0-1-16,-19 0 0 16,-11 0-1-16,-5 0-1 15,0 0 0-15,0 2-2 16,0 4 0-16,0 0-2 15,-5-3 1-15,1 5 0 16,-3-2 5-16,2 0 1 16,0 0 1-16,5-6-1 15,0 0 1-15,0 0 0 16,0 0-1-16,0 0 2 15,-4 0 0-15,-1 0 1 0,5 0 1 16,0 0 0-16,0 0 1 16,0 0-1-16,0 0 3 15,0-4-2-15,0-4 3 16,0-6-2-16,-21-12-3 15,-9-10-2-15,11-8-2 16,-12-16 1-16,10-12 0 16,17-14 0-16,4-6 0 15,0-5-2-15,0-4 0 16,0 11 2-16,0 12-1 15,0 9 1-15,9 20 0 16,7 15-1-16,3 14 0 16,-14 11 0-16,-5 9 0 0,7 0-4 15,-7 0-1 1,0 0-9-16,4 0-8 0,1 6-8 15,5 14 21-15,-6 3 4 16,8-6 1-16,-7-5 3 16,-1 2-1-16,-4-8 2 15,0-5 0-15,0 6 1 16,0-7 0-16,0 0 0 15,0 0 0-15,5 0 2 16,-5 0 1-16,5 0-1 16,-5 0 2-16,0 0 0 15,0 0 0-15,0 0-2 16,0 0 1-16,0 0-1 15,0 0 1-15,0 3-2 0,-10 0-1 16,-30 6-1-16,-37-1 1 16,-33 4 6-16,-26-5-3 15,-16 2 0-15,-5-5-2 16,-4-4 3-16,20 0-4 15,10 0 0-15,19 0 0 16,46 0-1-16,26 0 0 16,26 0 2-16,14-4 0 15,0 4 0-15,0 0 3 16,-4 0-4-16,-8 0 0 15,3 0 0-15,-1 0-3 16,3 0 0-16,3 0-1 16,-1 0 2-16,0 0 0 0,5 0-1 15,0-2-18 1,0-6-16-16,26-4-30 0,35-11-82 15,-12-15-368-15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1:09.411"/>
    </inkml:context>
    <inkml:brush xml:id="br0">
      <inkml:brushProperty name="width" value="0.06667" units="cm"/>
      <inkml:brushProperty name="height" value="0.06667" units="cm"/>
      <inkml:brushProperty name="color" value="#002060"/>
      <inkml:brushProperty name="fitToCurve" value="1"/>
    </inkml:brush>
  </inkml:definitions>
  <inkml:trace contextRef="#ctx0" brushRef="#br0">-3654 1227 262 0,'0'0'125'0,"-4"0"-34"15,-1 0-18-15,5 3-26 16,0 0-13-16,0 0-11 16,0-1-9-16,0-2-4 15,0 4-6-15,0-4 2 0,0 0-2 16,0 2-1-1,0-2 3-15,0 0 1 0,0 0 3 16,0 0-2 0,14 0-1-16,7 0-6 0,40 0-1 15,26 0 0-15,44 0 8 16,23 0 0-16,8 0-3 15,-10-8 1-15,19-7-3 16,-24 1 3-16,-20 6-2 16,-36 4-1-16,-51 2-2 15,-14 2-1-15,-26 0-1 16,0 0 1-16,0 0 1 15,0 0-1-15,0 0 0 16,0 0-1-16,0 0 1 16,0 0-2-16,0 0 1 0,0 0-1 15,0 0 0 1,0 0 2-16,0 0 0 0,0 0 0 15,0 0 0-15,0 0 1 16,0 0-1-16,0 0 1 16,0 0-1-16,0 0 0 15,0 0 1-15,0 0-1 16,0 0 1-16,0 0-1 15,0 0 3-15,-5 0-2 16,5 0 3-16,0 2-3 16,0 7 0-16,-7 8 1 15,7 6 3-15,-9 9-2 16,9 14 0-16,0 11 1 15,0 14-1-15,0 16 5 0,0 10-4 16,0 23 4-16,0 6-3 16,0 6 1-16,0-3-2 15,0-8 1-15,0-16-2 16,-5-16-3-16,0-12 0 15,1-19 1-15,4-21-2 16,0-11 1-16,0-20 0 16,0-6 1-16,0 0 8 15,0 0 9-15,0 0 16 16,0-4 3-16,0-10-11 15,0-6-17-15,0 9-7 16,-7 2 2-16,7 3-2 16,0 6 0-16,0-2-1 0,0 2-1 15,0 0 0 1,0 0 0-16,0 0 0 0,-5 0-1 15,5 0 1-15,0 0-1 16,0 0 1-16,0 0 0 16,0 0 0-16,0 0 1 15,-5 0-1-15,1 0 0 16,-6 0 1-16,-1 0 1 15,-8 0-2-15,-16 0 0 16,-43 0 0-16,-18-9-2 16,-30-3-3-16,-15 3 0 15,6 5-3-15,-13 1-9 16,3-1-1-16,2 4-6 15,12 0 5-15,26 0 5 0,25 7-2 16,29-7 3-16,20 0 8 16,22 0 3-16,9 0 2 15,0 0 0-15,0 0-1 16,9 0 1-16,17 0-4 15,0 0 2-15,-1 0 1 16,-1 0 1-16,-3 0 0 16,-12 0-3-16,-4 0 2 15,-5 0 1-15,0 0 0 16,0 0 1-16,0 0 0 15,0 0 2-15,0 0 4 16,0 0 0-16,0 0-1 16,0 0 0-16,0 0-1 15,0 0 1-15,0 0-3 16,0-9 4-16,0 3 1 0,0-8-5 15,0-4-3-15,-5-5 1 16,1-3-1-16,-6 1 0 16,-1-9 0-16,1-4 1 15,1-5-2-15,-8-10 2 16,8-11-2-16,0-8 2 15,-3-8-1-15,3-6 0 16,9-3 2-16,-5 6 1 16,-4 12-1-16,2 19 5 15,-3 10 1-15,1 18 2 16,4 2-5-16,5 1 1 15,-5 7 0-15,5 0 0 0,0 2-4 16,0 0 2 0,0 11-2-16,0-3-2 0,0 4 0 15,-7 0 0-15,7 0 0 16,0 0-2-16,0 0 0 15,0 0 0-15,0 0 2 16,0 0 0-16,0 0 0 16,0 0 0-16,0 0 0 15,0 0 0-15,0 0-3 16,0 0 1-16,0 0-6 15,0 0-8-15,0 0-28 16,0 0-10-16,17 10-12 16,18-10-49-16,-30 0-140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2:02.995"/>
    </inkml:context>
    <inkml:brush xml:id="br0">
      <inkml:brushProperty name="width" value="0.06667" units="cm"/>
      <inkml:brushProperty name="height" value="0.06667" units="cm"/>
      <inkml:brushProperty name="color" value="#F4B183"/>
      <inkml:brushProperty name="fitToCurve" value="1"/>
    </inkml:brush>
  </inkml:definitions>
  <inkml:trace contextRef="#ctx0" brushRef="#br0">414 21 210 0,'-24'-2'155'0,"8"0"-91"15,13 2-4-15,3-2-3 16,0 2-17-16,0 0-15 16,0 0-9-16,0 0-5 15,0 0-11-15,34 0-1 16,50 4 1-16,65 9 15 15,77 1 18-15,68-1 2 16,62-2-3-16,34 1-10 0,23-6-9 16,8-2 1-16,-9-4-7 15,-2 6-4 1,-76-3 1-16,-103 3-4 15,-98 2 0-15,-101-4 0 16,-32-1 0-16,0-1-4 0,0-1 0 16,-3-1-1-16,-4 0 2 15,-5 0-2-15,5 0 5 16,4 0 0-16,3 0 1 15,0 0 4-15,0 0-1 16,0 0 0-16,0 0 0 16,0 0 1-16,3 0-3 15,4 0-2-15,-7 0-1 16,0 0-1-16,0 0 2 15,0 0-1-15,0 0 0 16,0 0 1-16,0 0 0 16,0 0 0-16,0 0 1 15,0 0 0-15,0 0-1 16,0 0 3-16,0 0-3 15,0 0 1-15,0 0 0 0,0 0 0 16,0 0 2-16,0 0-2 16,0 0 1-16,0 2-1 15,0 4-1-15,0 15-1 16,0 25 0-16,0 26-3 15,0 31 4-15,0 22 6 16,0 17 5-16,0 13 2 16,0 19 4-16,0 13-2 15,15 5-7-15,-2-1 7 16,-7-12-14-16,-6-20-1 15,-3-20 0-15,-35-13 1 16,11-28 1-16,-1-20 2 0,15-27-1 16,4-20 2-16,5-14-3 15,4-13-2-15,0-4 3 16,0 0 2-16,-5 0 11 15,5 0 2-15,-3 0 4 16,-1 0-15-16,4 0 10 16,0 0-8-16,0 0-9 15,0 0 0-15,0 0 0 16,-3 0 0-16,3 0 0 15,0 1 0-15,0 1 0 16,0-2 0-16,0 0 0 16,0 0 0-16,0 0 0 15,0 0 0-15,0 0 0 16,0 0 0-16,0 0 0 15,0 0 0-15,0 0 0 0,0 0 0 16,0 0 0-16,0 0 0 16,0 0 0-16,0 0 0 15,0 0 0-15,0 0 0 16,0 0 0-16,0 0 0 15,0 0 0-15,0 2 0 16,0-2 0-16,0 1 0 16,0-1 0-16,0 2 0 15,0-2 0-15,-4 1 0 16,4-1 0-16,-2 0 0 15,2 0 0-15,0 0 0 16,0 0 0-16,0 0 0 0,0 0 0 16,0 0 0-16,0 0 0 15,0 0 0-15,0 0 0 16,0 0 0-16,0 0 0 15,0 0 0-15,0 0 0 16,0 0 0-16,0 0 0 16,0 0 0-16,0 0 0 15,0 0 0-15,0 0 0 16,0 0 0-16,0 0 0 15,0 0 0-15,0 0 0 16,0 0 0-16,0 0 0 16,0 0 0-16,0 0 0 15,0 0 0-15,0 0 0 16,-4 0 0-16,1 0 0 15,-2 0 0-15,-3 0 0 0,-3 0 0 16,-26 0 0-16,-44-1 0 16,-48-4 0-16,-33-4 0 15,-3 0 0-15,28-5 0 16,37 5 0-16,32 0 0 15,21-2 0-15,35 9 0 16,9-1 0-16,3 2 0 16,0 1 0-16,0 0 0 15,0 0 0-15,0 0 0 16,0 0 0-16,0 0 0 15,0 0 0-15,0 0 0 16,0 0 0-16,0 0 0 0,0 0 0 16,0 0 0-16,0 0 0 15,0 0 0-15,0 0 0 16,0 0 0-16,0 0 0 15,0 0 0-15,0 0 0 16,0 0 0-16,0 0 0 16,3 0 0-16,-3 0 0 15,0 0 0-15,0 0 0 16,0 0 0-16,0 0 0 15,0 0 0-15,0 0 0 16,0 0 0-16,0 0 0 16,0 0 0-16,0 0 0 15,0 0 0-15,0 0 0 16,0 0 0-16,0 0 0 15,0 0 0-15,0 0 0 0,0 0 0 16,0 0 0-16,0 0 0 16,0 0 0-16,0 0 0 15,0 0 0-15,0 0 0 16,0 0 0-16,0 0 0 15,0 0 0-15,0 0 0 16,0 1 0-16,0-1 0 16,0 0 0-16,0 0 0 15,0 0 0-15,0 0 0 16,0 0 0-16,0 0 0 15,0 0 0-15,0 3 0 16,0-1 0-16,0 14 0 0,0 8 0 16,0 11-6-16,-3 12 5 15,3 7 1-15,0 1 0 16,0 4 0-16,0-4 0 15,0-1 0-15,0-10-1 16,0-3 2-16,6-10-2 16,-3-3 2-16,-3-9-1 15,0-9 0-15,0-7 0 16,0-3 1-16,0 0-1 15,0 0 4-15,0 0-4 16,0 0 2-16,0 0-2 16,3 0 0-16,-3 0 0 15,0 0 0-15,0 0 0 16,0 0 0-16,0 0 0 15,0 0 0-15,0 0 0 0,0 0 0 16,0 0 0-16,0 0 0 16,0 0 0-16,0 0 0 15,0 0 0-15,3 0 0 16,-3 0 0-16,0 0 0 15,0 0 0-15,0 0 0 16,0 0 0-16,4 0 0 16,-4 0 0-16,0 0 0 15,0 0 0-15,0 2 0 16,0-2 0-16,0 0 0 15,0 0 0-15,0 0 0 16,0 0 0-16,0 0 0 16,0 0 0-16,0 0 0 0,0 0 0 15,-4 2 0-15,4-2 0 16,0 2 0-16,0-2 0 15,0 0 0-15,0 0 0 16,0 0 0-16,0 0 0 16,0 0 0-16,0 0 0 15,0 0 0-15,0 0 0 16,0 0 0-16,0 0 0 15,0 0 0-15,0 0 0 16,0 0 0-16,0 0 0 16,0 0 0-16,0 0 0 15,0 0 0-15,0 0 0 16,0 0 0-16,0 0 0 15,0 0 0-15,0 0 0 0,0 0 0 16,0 0 0-16,0 0 0 16,0 0 0-16,0 0 0 15,0 0 0-15,0 0 0 16,0 0 0-16,0 0 0 15,0 0 0-15,0 0 0 16,0 0 0-16,0 0 0 16,0 0 0-16,0 0 0 15,0 0 0-15,0 0 0 16,0 0 0-16,0 0 0 15,0 0 0-15,0 0 0 16,0 0 0-16,0 0 0 0,0 0 0 16,0 0 0-16,0 0 0 15,0 0 0 1,0 0 0-16,0 0 0 0,0 0 0 15,0 0 0-15,0 0 0 16,0 0 0-16,0 0 0 16,-3 0 0-16,0 0 0 15,0-4 0-15,-5-10 0 16,-16-10 0-16,-9-10 0 15,-4-12 0-15,-10-14 0 16,-6-4 0-16,-1-5 0 16,2 9 0-16,15 15 0 15,11 14 0-15,8 11 0 16,11 8 0-16,1 5 0 15,3 1 0-15,-4 3 0 0,4-1 0 16,-3 1 0-16,-4-1 0 16,5 0 0-16,-4 1 0 15,6 2 0-15,-1-1 0 16,4 2 0-16,0 0 0 15,-3 0 0-15,3 0 0 16,0 0 0-16,0 0 0 16,0 0 0-16,0 0 0 15,0 0 0-15,0 0 0 16,0 0 0-16,0 0 0 15,0 0 0-15,0 0 0 16,0 0 0-16,0 0 0 0,0 0 0 16,0 0 0-16,0 0 0 15,0 0 0-15,0 0 0 16,0 0 0-16,0 0 0 15,0 0 0-15,0 0 0 16,0 0 0-16,0 0 0 16,0 0 0-16,0 0 0 15,0 0 0-15,0 0 0 16,0 0 0-16,0 0 0 15,0 0 0-15,0 0 0 16,0 0 0-16,0 0 0 16,0 0 0-16,0 0 0 15,0 0 0-15,0 0 0 16,0 0 0-16,0 0 0 15,0 0 0-15,0 0 0 16,0 0 0-16,0 0 0 0,0 0 0 16,0 0 0-16,0 0 0 15,0 0 0-15,0 0 0 16,0 0 0-16,0 0 0 15,0 0 0-15,0 0 0 16,0 0 0-16,0 0 0 16,-6 0 0-16,1 0 0 15,-9 0 0-15,-17 0 0 16,-43 0 0-16,-36-2 0 15,-33-3 0-15,-19-4 0 16,-3 0 0-16,-12-2 0 0,-4 1 0 16,0-5 0-16,9 2 0 15,16 0 0-15,20-1 0 16,20 2 0-16,20-1 0 15,12-1 0-15,3 0 0 16,12-2 0-16,-2-2 0 16,5 2 0-16,14 2 0 15,8 4 0-15,6 2 0 16,20 3 0-16,-7 0 0 15,3 3 0-15,0-2 0 16,2 2 0-16,12 2 0 16,5 0 0-16,3 0 0 15,0 0 0-15,0 0 0 16,0 0 0-16,0 0 0 15,0 0 0-15,0-1 0 0,0 1 0 16,0 0 0 0,0 0 0-16,0 0 0 0,0 0 0 15,0 0 0-15,0 0 0 16,0 0 0-16,0 0 0 15,0 0 0-15,0 0 0 16,0 0 0-16,0 0 0 16,0 0 0-16,0 0 0 15,0 0 0-15,0 0 0 16,0 0 0-16,0 0 0 15,0 0 0-15,0 0 0 16,0 0 0-16,3 0 0 0,-3 0 0 16,0 0 0-16,0 0 0 15,0 0-2-15,0 0 1 16,0 0 1-16,0 0-1 15,3 0 2-15,-3 0-2 16,3 0 2-16,-3 0-1 16,0 0 0-16,0 0 1 15,0 0 1-15,0 0-2 16,0-2 0-16,0 2 0 15,0-2 0-15,0 1 0 16,0 1 0-16,0-3 0 16,0-1 0-16,0-7 0 15,0-7 0-15,0-7 0 16,0-11 0-16,0-15 0 15,0-2 0-15,0-13 0 0,0-7 0 16,0-3 0-16,0 5 0 16,0 4 0-16,0 10 0 15,0 4 0-15,-6 5 0 16,-3 8 0-16,-7-3 0 15,6 1 0-15,-4-4 0 16,-2-6 0-16,3-2 0 16,1 2 0-16,-4-1 0 15,0 2 0-15,-2 0 0 16,9-2 0-16,-4 4 0 15,3 6 0-15,4 2 0 16,3 3 0-16,0 3 0 0,3 2 0 16,0 0 0-16,0 3 0 15,0 0 0-15,0 8 0 16,0-4 0-16,0 4 0 15,0-3 0-15,0 0 0 16,0-1 0-16,0-3 0 16,0 1 0-16,0 0 0 15,9-6 0-15,1 2 0 16,-1-1 0-16,4 0 0 15,-7 4 0-15,7 2 0 16,-5 6 0-16,2 0 0 16,-4 3 0-16,10 2 0 15,-10-2 0-15,0 2 0 16,-2 3 0-16,-1 0 0 15,-1 0 0-15,5 1 0 0,-4 3 0 16,1 1 0-16,-4 4 0 16,0 0 0-16,0 4 0 15,0 0 0-15,0 0 0 16,0 0 0-16,0 0-11 15,0 0-30-15,0 18-30 16,22 11-27-16,26-3-27 16,6-9-118-16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2:02.997"/>
    </inkml:context>
    <inkml:brush xml:id="br0">
      <inkml:brushProperty name="width" value="0.06667" units="cm"/>
      <inkml:brushProperty name="height" value="0.06667" units="cm"/>
      <inkml:brushProperty name="color" value="#548235"/>
      <inkml:brushProperty name="fitToCurve" value="1"/>
    </inkml:brush>
  </inkml:definitions>
  <inkml:trace contextRef="#ctx0" brushRef="#br0">196 256 50 0,'0'-4'82'0,"0"2"2"15,-3-1-5-15,0 1-17 0,3 2-17 16,-3-2-9-1,3 2-9-15,0 0-2 0,0 0-2 16,0 0 1-16,-2 0 0 16,-3 0 5-16,5 0-8 15,0 0-3-15,-3 0-5 16,3 0-1-16,0 0-4 15,0 0-2-15,0 0-4 16,0 0-1-16,0 0 2 16,0 0-3-16,0 0 1 15,0 0-1-15,0 0 0 16,-3 0-1-16,-2 2 0 15,-3 3 1-15,6 2 0 16,-1-3-1-16,3 1 1 16,-3-1-1-16,0-1-1 0,0 2 2 15,-4 1 0-15,4 1 1 16,-3-2-1-16,3 2 0 15,-4 2 1-15,-5 0-1 16,9-1 0-16,1 4 1 16,-3-4-1-16,5 1 0 15,-6 0 1-15,1 2-1 16,2-1 0-16,-7 2 0 15,7 1 1-15,-3-3-1 16,3 3 0-16,-1 2 1 16,-2-3-1-16,0 2 1 15,3-1-1-15,-4-2 0 0,4 2-1 16,1-2 1-1,2-1-1-15,0 3 1 0,0-5 0 16,0 3 0-16,0-3 0 16,-7-2 1-16,7 5-1 15,-4-1 0-15,4 5 0 16,0-1 0-16,-3 0 1 15,3 1-1-15,0 0 0 16,0 1 0-16,0 0 0 16,0 0 0-16,0 0 0 15,0-1 0-15,0 0 0 16,0 2-1-16,0-4 0 15,0-1 1-15,0 2 1 16,0-1-1-16,0 0 1 0,0-1-1 16,0-2-1-16,0 3 1 15,0-3 0-15,0 3 1 16,0-1 0-16,0-1 0 15,0 0-1-15,0 1 0 16,0 0 0-16,0 2 0 16,0 3 0-16,0-1 0 15,0-1 1-15,0-2 0 16,0 1-1-16,0-1 2 15,0-1-1-15,0 0-1 16,0 1 2-16,0 1-1 16,0 0-1-16,0-1 0 15,0 2 3-15,0-3-3 0,0 1 1 16,0-3 0-1,0 0-1-15,0 0 2 0,0 2-2 16,0-1 0-16,0 1 0 16,0-1 4-16,0 1-3 15,0-1 1-15,0-1 2 16,-3 1 1-16,3-2-4 15,-3 4-1-15,3-3 3 16,0 4-2-16,0-2 1 16,0 1-1-16,-3-1 1 15,3-3-2-15,-2-2 1 16,2-1-1-16,0-1 1 15,0 2 0-15,0-1-1 16,0 1 1-16,0 3 0 0,0-4 1 16,0 1-2-16,0-1 0 15,0 0 1-15,0 9 0 16,0-1 0-16,0 3-1 15,0-3 6-15,0 2-5 16,0-1 2-16,0-2-1 16,0 1-1-16,0-2 0 15,0-4-1-15,0 1 1 16,0-2-1-16,0 2 3 15,0-2-3-15,0-2 1 16,0 1-1-16,0-1 0 16,0 2 0-16,0 4 0 15,0-3 1-15,0 5-1 0,0-1 0 16,0 1 1-1,0 1 0-15,0-2-1 0,0-1 1 16,0-2 0-16,2-2-2 16,-2 0 1-16,0-3 0 15,3 3 0-15,0-2 1 16,3 0-2-16,1 3 1 15,-3-1 0-15,1 0 0 16,-2 1 1-16,4-1-1 16,-4-1 0-16,0 1 0 15,0-4 0-15,0 0 0 16,-3 1 1-16,4 2-1 15,-4 0 0-15,3 2-1 16,3 1 0-16,7-3 1 16,-7 4 0-16,2-4 0 0,-1-2 0 15,-4 1 0-15,0-1 0 16,3-1-1-16,1 3 1 15,2 1 0-15,4 0-1 16,-4-1 2-16,-4 1-1 16,6-1 0-16,-3-1 0 15,-1 2 1-15,-4-4-1 16,3-2 0-16,1 1 1 15,-1 0-1-15,3 0 0 16,4 1 1-16,2 1 0 16,0 1 0-16,4-1 0 15,-3-1 1-15,-3-1-1 16,3 2-1-16,-2-4 3 15,-1 1 0-15,0 1-2 0,-4-2 2 16,-3 2 0-16,7-2-2 16,0 2 1-16,-1-1-1 15,9 1-1-15,8 0 2 16,-7-1-2-16,-4 2 0 15,-2-3 1-15,-4 1-1 16,-2-1 2-16,-1 0 1 16,4 0 0-16,-2 2-1 15,2-2 0-15,6 0-2 16,0 2 2-16,3-2 0 15,-1 0-2-15,4 0 1 16,-7 0 1-16,-1 0 0 16,-1 0-2-16,-5 0 0 0,5 0 2 15,-3 0-2 1,8 0 1-16,-1 0-1 0,-4 0 0 15,5 0 1-15,-2 0 1 16,9 0 0-16,-1 0-2 16,-4 0 0-16,-1 0 0 15,-4 0 0-15,-6 3 0 16,7-1 0-16,3 0 0 15,-4 1 0-15,-2 1 0 16,3-2 0-16,3-2 0 16,-1 2 0-16,4-2 1 15,1 0 0-15,-1 0-1 16,-4 1 1-16,1-1-1 15,-1 0 0-15,-1 0 1 0,-2 0-1 16,-2 0 0-16,-1 0 0 16,0 0 0-16,1 0 0 15,-3 0 0-15,2 0 0 16,4 0 0-16,-6 2 0 15,3-2 0-15,-4 0 0 16,3 0 1-16,1 0-2 16,3 0 2-16,-3 2-2 15,-8 1 1-15,5-3 0 16,-1 2 0-16,-5 1 0 15,8-3 0-15,-2 2 0 16,0 2 0-16,-5-4 0 0,5 2-1 16,-1-2 1-16,4 2 0 15,0-1 0 1,-1 3 0-16,-3-3 0 0,1 1 0 15,0 4 0-15,9-4-1 16,-11 3 1-16,6 0 0 16,1-1 0-16,-5-1 0 15,6 1-1-15,-5 1 1 16,2 1 0-16,3 0-1 15,-3 0 1-15,0-1 0 16,-4-1 1-16,3-2-2 16,4-2 0-16,-10 0 1 15,1 0-1-15,6 0 1 16,-4 0-1-16,6 0 1 15,-2 0-1-15,-3 0 0 0,2 0 1 16,1 0-2-16,0 5 1 16,2 0 1-16,-2 2 0 15,-1 0-1-15,-8 1 1 16,-1 2-1-16,0-1 0 15,7 0 1-15,0-1 0 16,-5 0 0-16,-2-3 0 16,1 2-1-16,-4-3 1 15,0 1 0-15,0 0 0 16,0 0 1-16,1-1-1 15,-1 0 0-15,0-1 0 16,0 2 0-16,3 3 0 0,-3-1 0 16,9 3 0-16,-5 1 1 15,-1 2-1-15,-6-5 0 16,7 1 0-16,-5-4 0 15,1 3 0-15,0-2 0 16,4 3 0-16,-4 0-1 16,6 2 2-16,-2-3-2 15,-1 5 2-15,0-2-1 16,1-1 0-16,-1 3 0 15,-1-4 0-15,-1 1 1 16,0-1-2-16,-4-2 2 16,2 2-2-16,-2 0 2 15,7 0-1-15,-2 0 0 16,-1-1 0-16,3 1 0 15,-2 1 0-15,-5 1 0 0,3 0 0 16,-3-4 0-16,3 0 1 16,-3 4 0-16,0-4-1 15,0 0 0-15,4-2 0 16,-1-3 1-16,-3-2-1 15,0 2 0-15,3-2 0 16,-3 0 1-16,6 0-2 16,-6 1 1-16,0 1 0 15,3 2 0-15,-3-2 1 16,4 5-2-16,-4-2 2 15,0 0-2-15,0-1 2 16,0-2-2-16,0 1 1 16,0-1 0-16,0 2 0 0,0-3 1 15,0-1-1 1,3 0 0-16,-3 0 0 0,0 0 1 15,0 0-2-15,0 0 2 16,0 0-1-16,0 0 1 16,0 0 2-16,0 0-1 15,3 0 2-15,-3 0 0 16,0 0 3-16,3 0 1 15,-3 0-3-15,2 0 4 16,1 0-1-16,-3 0 0 16,0 0-1-16,3 0 1 15,-3 0-2-15,0-5 2 0,0 0 0 16,0-1 0-1,0-1-3-15,0-1-3 0,0 0-2 16,0 0 1-16,0-1 0 16,5 2 0-16,-5-2 0 15,3 1-1-15,-3 3 1 16,5 0-1-16,-1 0 0 15,-2-2 1-15,2-1 1 16,-4 1-2-16,0 1 0 16,3-2 2-16,1 0-1 15,-4 1 1-15,0-2-1 16,0 2 0-16,0-1 0 15,2 1 0-15,1 0-1 16,0-2 1-16,-3-2 0 16,0 1-1-16,4-1 1 0,-4 3 0 15,0 1-1 1,3-1 1-16,0 3 0 0,3 0 1 15,-3-1-1-15,0 1 0 16,1 2 2-16,-1-2-1 16,3-3-1-16,-3 1 0 15,-1-1 0-15,3-2-1 16,-2 0 2-16,5 0-1 15,2-7-2-15,5 5 2 16,-5 0-2-16,2-2 1 16,-2 1-1-16,-2 2 1 15,5 2 0-15,1 1 0 16,-3 0 0-16,2 1 0 15,0 0 0-15,-5 2-1 0,-1-2 2 16,3 3-2-16,-2-2 1 16,3 4 0-16,-6-2-1 15,4 1 1-15,-2 1 0 16,-1 0 0-16,4-1-1 15,-4 0 0-15,3 0 1 16,0 1-2-16,0 0 2 16,4 1 0-16,1-2-2 15,-3 2 1-15,-5 1 0 16,1-1 1-16,1-1 0 15,3-1 0-15,-2 3 0 0,4-1 0 16,-5 0-2 0,5 1 2-16,0-3-1 0,-1 3-1 15,4 0 2-15,2 0-2 16,-2 0 1-16,3 0-1 15,-10 0 2-15,4 0-2 16,-5 0 0-16,3 0 2 16,-6 0 0-16,8 0 0 15,-4 0 1-15,4 0-2 16,-1 0 2-16,4 0-2 15,0 0 1-15,2 0 0 16,-2 0 0-16,-5 0 0 16,3 0 0-16,-5 0 0 15,4 0-2-15,-2 0 3 16,2 0-1-16,0 0 0 0,-4 0 0 15,6 3 0-15,5-2 0 16,4-1 0-16,-2 0 0 16,0 0 0-16,-6 0 0 15,8 1 0-15,-8 2 0 16,-3-1 0-16,3-2 0 15,-8 0 0-15,9 0 0 16,-6 0 1-16,2 0-1 16,6 1 1-16,-3-1-2 15,0 0 1-15,1 0 0 16,6 0 1-16,-6 0-1 15,12 0-1-15,-7 0 1 16,3 1 0-16,-1-1 0 16,-1 3 1-16,7-3-1 0,-5 0-1 15,-3 0 1-15,1 0 1 16,-12 0-1-16,9 0 1 15,4 0 0-15,-8 0-1 16,6 0 0-16,-4-3 0 16,-5 2 0-16,7 1 0 15,-6-1 0-15,2-1-1 16,2 2 1-16,-2-3 0 15,0 2 1-15,0 0-1 16,-4 1 0-16,4-3 0 16,2 2 0-16,1-1-1 15,-3 0 1-15,-1 0 0 16,1 2 1-16,-1-1-1 15,1-1 0-15,-1 0 0 0,-2 1 0 16,0-2 0-16,1 3 0 16,-1-1 0-16,0 1 0 15,-4 0-1-15,1-2 1 16,-1 2 0-16,1-2 0 15,-4 2 0-15,3-1 0 16,-5 1 0-16,-2-2 0 16,2 0 0-16,-4 2 0 15,3-2 2-15,5 1-2 16,5-1 0-16,3 0 0 0,3 0 0 15,2 0 0-15,7 0-1 16,4 1 1-16,-11-1-1 16,-5 2 1-16,-7-1 0 15,1 1 0-15,-1-2 0 16,4 0 0-16,3 0-1 15,-5 2 2-15,5 0-2 16,0-2 2-16,-4 2-2 16,9-2 0-16,11 2 1 15,-4-2 0-15,4 2-1 16,-14-1 1-16,-6-3 0 15,-5 3 1-15,2-1 0 16,1 0-2-16,-7 2 1 16,10-2 0-16,-8 2 0 15,7-4-1-15,7 4 2 16,3-5-1-16,6 4 0 15,-8-3 0-15,-4 1 0 0,-11 1 1 16,1-2-1-16,1 2 0 16,-7 0 0-16,6 1 1 15,0-1-1-15,-1 0 0 16,6-1 0-16,-6 1 0 15,3 0 1-15,1 1-1 16,-1-3 1-16,-1 2-1 16,-4-1 0-16,0 3 0 15,3-2 0-15,-2 0 1 16,-1 2 2-16,3-3-2 0,0-1 2 15,9-1-3 1,7-4 0-16,-6 2 0 0,0 0 0 16,0 4 0-16,-13-1 1 15,0 0-1 1,0 0 2-16,-1 1 1 0,4-2-3 15,-1 3 1-15,0-1 1 16,1-1 0-16,1-1-1 16,-1-1 1-16,0 3-2 15,1-5 0-15,2 4 0 16,-3-2 0-16,-3-1 0 15,3 2 0-15,1-2 3 16,-2-1-3-16,8 0 0 16,-4 0 0-16,1 0 0 15,-1 0 0-15,-5 3 0 0,2-2 0 16,-3 4 0-16,0-5 0 15,4 2 1-15,-1 0-2 16,-4-1 1-16,5 0 0 16,-5 0 0-16,2-2 2 15,0-1-1-15,-1 4-1 16,-1-5 2-16,1 2-2 15,0 1 0-15,4 0 0 16,-4 0 0-16,3-1 0 16,0 0-1-16,-2 2 1 15,-1-2 0-15,-3 0 0 16,3-1 1-16,0 1-1 15,-3 0 1-15,0-3-1 16,0 1 0-16,5-3 0 0,0-2 1 16,-5 3-1-16,0 1-1 15,3 3 1-15,-3 0 0 16,0 3 1-16,0-5-1 15,0 2 0-15,0 1-1 16,0-4 1-16,0 3-1 16,0 0 1-16,0-1 0 15,0-2 1-15,0 5-1 16,0-3 0-16,0 4 0 15,3-3 1-15,-3 0-1 16,0 2 0-16,0 0 0 16,0 1 0-16,0-2 0 15,0-1 1-15,0-2-2 0,0-1 2 16,0-1-2-1,0-1 1-15,0 3 0 0,0 1 0 16,0 1 0-16,0 0 0 16,0-1 0-16,0 3 0 15,0-2 0-15,0-2 1 16,0-1-1-16,0-1 0 15,0-1 0-15,-3 3 0 16,3-5 0-16,0 8 1 16,0-3 1-16,0 0-2 15,-3 5 0-15,3-2 0 16,0-1 1-16,-5 2-1 15,5 1 0-15,0-2 0 16,0 1 0-16,0-2 0 16,0 2 1-16,0-1-1 0,0 0 1 15,0 1-1-15,0-4 0 16,0 3 0-16,0 0 0 15,0-4 0-15,0 1 0 16,0-1 1-16,0 1-1 16,0-1 1-16,0 0-2 15,0 3 2-15,0-2-1 16,0 2 1-16,0 1-1 15,0 0 0-15,0 0-1 16,0-1 1-16,0 0 0 16,0-2 0-16,0 1 2 15,-5-1-4-15,5-1 4 0,0-1-4 16,0 6 4-1,0-3-4-15,0 2 3 0,0-1-1 16,0 2 0-16,0 0 0 16,0 0 0-16,0 2 0 15,0-2 0-15,0 0 0 16,0-1 1-16,-3-3-1 15,3-2 2-15,0 3-2 16,0-5 0-16,0 2 0 16,0 3 0-16,0-1 0 15,0 3-1-15,-3-1 1 16,0-2 1-16,-1 2-1 15,1 3-1-15,0-6 1 16,0 2 1-16,-3-1-1 0,-4-1 0 16,5-1 0-16,-6 1 0 15,9 2 1-15,2-1-2 16,-7 2 1-16,5-1 0 15,-1 1 1-15,0 1-1 16,-4 1 0-16,-2 0-1 16,-1-1 0-16,1 2 2 15,-1-3-2-15,4 4 2 16,-7 0-1-16,8-1 0 15,2 3 0-15,-1-3 0 16,-2 4 0-16,-6-6 0 16,2 1-1-16,-9-4 1 15,0-2 0-15,2 1 0 0,-9-2 0 16,14 2 0-16,-7 1 1 15,6 2-1-15,-2 4 0 16,3 1 0-16,-1-1-2 16,-6 0 2-16,0 1-1 15,0-1-2-15,-11-2 2 16,1 2-2-16,-8 1 1 15,6-1 2-15,-9 2 0 16,2-1 0-16,6-2 0 16,-1-1 0-16,1 0 0 15,-2 2 0-15,3 0 0 16,-6-3 0-16,6 5 0 15,-1-2-1-15,-2 0 1 16,-4 1-1-16,5-4 1 0,4 5-2 16,2 2 2-16,-6-5 0 15,9 2 0 1,3-1 0-16,-4 0 0 0,-1-1-1 15,1-1 1-15,-5 4-1 16,1-2 2-16,-1 1-1 16,-2-1 0-16,4 1-1 15,-4-1 1-15,5 0 0 16,2 1 0-16,0-1 0 15,-3 1 0-15,3-1 0 16,-6 0 0-16,3-1 0 16,-4 1 0-16,2-1 0 15,-2-1 0-15,5 2 0 0,1-1 0 16,1 0-1-16,3-1 2 15,-5 1-1-15,-2 2 0 16,1-2 0-16,-6 1 0 16,4-3 0-16,1 5-1 15,-2-3 1-15,2 5 0 16,-5 0 0-16,3-5-1 15,-9 0 2-15,-1 3-2 16,3-2 1-16,-2 1 0 16,-3 0 0-16,5 1 0 15,-6-2 1-15,7 1-2 16,5 3 2-16,-1-3-1 15,1 0 0-15,-5 1 0 16,-4-1 0-16,-6 0 0 0,4 1 0 16,-7 1 0-16,1-2 0 15,-2 3 0-15,2 1 0 16,11 0 0-16,-2 0 0 15,-1 0 0-15,7 0 0 16,-4-2 0-16,-3 2 0 16,7 0 0-16,3-1 0 15,2 1 0-15,-4 0-1 16,-2-2 2-16,1 2-2 15,-7 0 1-15,8 0 0 16,-5 0 0-16,-5 0 0 16,6 0 0-16,-7 3 0 15,2 2-3-15,11 2 3 0,0-3 0 16,3 0 0-16,3-3-1 15,0-1 1-15,0 4 0 16,1-4 0-16,2 2 0 16,-6-1 0-16,2-1 0 15,-1 0 0-15,-5 0 0 16,4 0 0-16,-3 3 0 15,-3-3 0-15,0 2 1 16,-7-2-2-16,3 0 0 16,-5 0 1-16,14 0 0 15,2 3 0-15,-1-3 0 16,2 0 0-16,2 0-1 0,-1 0 1 15,1 3 0 1,-8-1 0-16,7 0-1 16,3-2 0-16,4 0 1 0,5 1 0 15,1-1 0-15,5 0 0 16,-5 0 0-16,0 2 0 15,-10-2 0-15,9 4 0 16,-6-4 0-16,7 2 0 16,-6-2 0-16,-2 0 0 15,-4 0 0-15,5 0 1 16,3 0-1-16,1 0 0 15,-1 2-1-15,1-2 1 16,2 1 1-16,0-1-1 16,2 2 0-16,-2-2 0 15,0 0 0-15,-2 2-1 16,-1-2 1-16,0 1-1 0,0 5 0 15,-3-5 0-15,-2 4-2 16,2-3 2-16,4 0 1 16,-3 2-2-16,5-2 2 15,0 1-2-15,1-1 2 16,2 2-3-16,4-3 2 15,0 3-1-15,-1-2 0 16,1 2-1-16,-2-3 0 16,-2 2 3-16,-6 1-2 15,4 1 2-15,5-1 0 16,-2-1 0-16,4 1 0 15,1-4-1-15,-2 0-1 16,6 1 2-16,-10 3-2 0,4 0-1 16,-6 1 3-16,6 2 0 15,-4-1-1-15,1 1 2 16,-1 2-2-16,-3-1 1 15,5 0-1-15,-5 2 0 16,-6 3 0-16,4-3 0 16,-1 2 1-16,0 1-1 15,-2-2 1-15,6-1-1 16,-1-3 0-16,0 1 0 16,10-5-5-16,0-1-14 15,3-1-31-15,0 3-28 16,35-4-76-16,51-20-247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49:52.430"/>
    </inkml:context>
    <inkml:brush xml:id="br0">
      <inkml:brushProperty name="width" value="0.06667" units="cm"/>
      <inkml:brushProperty name="height" value="0.06667" units="cm"/>
      <inkml:brushProperty name="color" value="#00CCFF"/>
      <inkml:brushProperty name="fitToCurve" value="1"/>
    </inkml:brush>
  </inkml:definitions>
  <inkml:trace contextRef="#ctx0" brushRef="#br0">556 544 205 0,'26'12'130'16,"-12"-9"-45"-16,-14 2-17 16,0 1-20-16,0 3-11 15,0-7-2-15,0 4-9 16,0-2-4-16,0-2-4 15,0 1-6-15,0-3 10 16,0 0-1-16,0 3 7 16,0-3 3-16,0 0-4 15,0 0-2-15,0 0 0 16,0-3-3-16,0-20-7 0,0-6-12 15,0-5-2 1,0-6 2-16,0-6-2 0,0-8 2 16,26-6-3-16,30-7 0 15,19 2-1-15,30-1 0 16,38 11-3-16,38 18-3 15,36 20 3-15,20 17-1 16,30 10 2-16,-19 43-2 16,-30 27 1-16,-38 32-2 15,-42 28-1-15,-54 26 2 16,-53 12 2-16,-31 3 0 15,-56-7 3-15,-59-16 0 16,-56-8 0-16,-33-17 0 16,-42-18-2-16,-11-32 2 0,-17-37-3 15,2-31 3-15,10-15-1 16,14-52 1-16,21-20 0 15,30-25 0-15,40-24 1 16,73-31-1-16,63-28 0 16,42-35-3-16,145-5-6 15,71 28-4-15,51 42-9 16,18 73-5-16,-27 49-10 15,-36 28-3-15,-67 42-32 16,-80 37-101-16,-56 12-148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2:03.00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632 47 49 0,'-3'-5'103'16,"1"1"-43"-16,-7 2-8 0,2 2-14 15,-2-2-1-15,3 1-7 16,2 1-7-16,-2 0 1 16,3 0 1-16,3 0 0 15,0 0-1-15,0 0-2 16,0 0-3-16,0 0-4 15,0 0-9-15,0 0-1 16,0 0-5-16,0 0-1 16,0 0-3-16,0-2 2 15,3 2-2-15,7 0 3 16,2 0 1-16,4 0 3 15,8 0 4-15,8 0-3 16,1 0-1-16,12 0 2 0,-5 0 0 16,1 0-1-1,-8 0 0-15,2 0 4 0,-6-2-2 16,1 2 1-16,10-2-1 15,-4 2-2-15,20-1-4 16,3 1 2-16,3-4 1 16,3 3 1-16,-3-2 1 15,-8 0 1-15,-2 0 1 16,-4 1 0-16,0-2 1 15,-4 3-1-15,-6 1 1 16,9-3-4-16,-7 2 0 16,15 1 0-16,12-4-1 15,1 4 1-15,4-1 2 16,-4 1-2-16,2-2-1 0,-13 2 4 15,0 0-3-15,2 0 0 16,-3 0-2-16,-5 0 0 16,-5 0 0-16,10 0-1 15,-4 0 1-15,8 2 0 16,2 1 0-16,5-1 0 15,-12 2 1-15,-5-4 0 16,-13 1 2-16,-9-1-2 16,-3 0 2-16,1 3-2 15,-2-3-1-15,1 0 1 16,-1 0-1-16,14 0 0 15,-1 0-1-15,-2 0 2 16,9 0-2-16,-4 0 2 0,1 0-3 16,5 0 1-1,-5 1-1-15,-4 1 1 0,3-1-1 16,-11-1 0-16,2 2 0 15,-10-2 0-15,8 0 0 16,2 2 1-16,3-1-1 16,9-1 0-16,-2 3 0 15,-6-3 1-15,-4 0-1 16,-3 0 2-16,-3 0-1 15,-1 0 1-15,-1 0-2 16,-1 0 1-16,2 0-1 16,4 0 0-16,4 0 1 15,11 0-1-15,7 0 1 16,-3 0-1-16,2 0 1 0,-9 0 0 15,1 0 0-15,-4 0 0 16,-8 0 1-16,-10-3-2 16,8 3 0-16,-2 0 0 15,4 0 0-15,-2 0 1 16,-2 0-1-16,7 0 1 15,-5 0 0-15,2 0 1 16,-7 0-1-16,11 0 0 16,-7 0-1-16,-1 0 1 15,2 0-1-15,8 3 0 16,0 1 0-16,-5 0 1 15,-1 0 1-15,8 3-2 16,-6-2 0-16,3-1 0 0,1 1 1 16,-10-2 0-1,-1 2 0-15,-5-1 0 0,0 0-1 16,3 1 1-16,2 1-1 15,-2-1 0-15,7-2 1 16,-2 3-1-16,-2-5 1 16,4 5 0-16,-8-3-1 15,-2 0 1-15,-3 3-1 16,-2 0 0-16,-1-3 0 15,9 2 0-15,-3 2 0 16,2 0 0-16,4-2 0 16,-2 3 0-16,-1-1 0 15,2-2 0-15,-8 1 0 16,-4 0 0-16,1-1 0 0,-8-1-1 15,2 0 0-15,-1-1 0 16,-2 5 1-16,1-3 0 16,6 4-1-16,5-3 2 15,-8 3-2-15,1 4 2 16,1-3-1-16,-2 3 0 15,2-1 0-15,-1 1 1 16,-2-3 0-16,-1 1-2 16,3 1 2-16,-5 0-2 15,-1 4 2-15,0 2-1 16,0-3 0-16,-3 5 1 15,3 1-1-15,0-3 2 16,0 3-2-16,-3-7 0 0,4-1 2 16,-4 3-2-1,0-4 0-15,0 2 0 0,0 0 1 16,0 3 0-16,3-4 0 15,-3 2 0-15,0 0-1 16,0-2 1-16,0 1 0 16,0-2 1-16,0 0-1 15,0 0 0-15,0 1 0 16,0 2 0-16,0-3-1 15,0 4 2-15,-7-5 1 16,1 2-3-16,0 0 2 16,0 0-1-16,-7-2 0 15,3 2-1-15,4-3 1 16,-2-1 1-16,-3 2 1 0,0-1 0 15,-2 1 0-15,-6-1 0 16,1 3 0-16,2-2 0 16,4-3-1-16,-4 2 1 15,-3-4-3-15,3 3 2 16,-2 0 1-16,-1 0-1 15,4-2 0-15,-8-1-1 16,6 3 2-16,-6-3-2 16,-5-1 2-16,6 1-1 15,1-1 0-15,5-2-1 16,0-1 0-16,-3 3 0 15,5-5 1-15,-5 4 0 16,-7-4 0-16,1 0 3 0,1 0-3 16,5 0 1-1,-3 0-1-15,6 0 1 0,1 0-2 16,0 0 1-16,-1 0 0 15,1 0-1-15,2 0 4 16,-2 0-4-16,-1-1 2 16,6-4-2-16,-4 0 1 15,1 2-1-15,-3-2-1 16,4 1 0-16,2 2 2 15,1 0-2-15,2 1 1 16,-7-1-1-16,-2 0 0 16,-3-1 0-16,3-1 1 15,-3 0-1-15,-2 2 0 16,2 1 0-16,0 1 0 0,-3 0 0 15,14-1-1-15,-2 1 1 16,4 0 0-16,3-2-1 16,0 2 1-16,-4 0 0 15,1 0 0-15,-7 0-2 16,1 0 2-16,-6 0-1 15,-1 0 2-15,3 0-2 16,7 4 1-16,-1 0 0 16,5-2-1-16,-3 4 1 15,2-3 0-15,0 2 0 16,-1 1-1-16,2-1 0 15,-4-2 0-15,-1 7 1 16,1-4-1-16,-7 1 2 0,8 1-2 16,-3-3 2-1,6 2-1-15,-3-3 0 0,0 2-1 16,2 2 1-16,-1-1-1 15,-2 0 1-15,-1 1 0 16,1 1 0-16,-4 2 0 16,2 2-1-16,-2-1 1 15,4 0 0-15,5 2 0 16,-5 0 0-16,3 0-1 15,-1 0 1-15,1 1 0 16,4-1 0-16,-5-2 0 16,0 1 0-16,1 1 0 15,-2-4 0-15,3-1 1 16,5-1-1-16,-5 0 0 0,5-1-1 15,-3 0 2-15,0-1-2 16,3 0 2-16,0-1-1 16,0 1 0-16,0-2 0 15,0-1 0-15,0 0 0 16,0 0 0-16,0-2 1 15,0-1 0-15,-3 0 0 16,3 0-1-16,0 0 1 16,-4 0-1-16,4 0 3 15,0 0-3-15,0 0 3 16,0 0-1-16,0 0 4 15,0 0-1-15,0 0 5 16,0 0 0-16,0-1-1 0,0-3 1 16,0-1-3-1,0-1-4-15,-3-3-1 0,3 3 2 16,-6-6-4-16,0 3 3 15,6-4-1-15,-7-2-2 16,4 0 0-16,0 3 0 16,-2-4 0-16,-3 0 1 15,3 0-2-15,-2 1 1 16,1 0-2-16,3 1 4 15,-3 3-4-15,0 0 2 16,-4 3 0-16,4-2 0 16,-4 2 0-16,-2-1-1 15,2 2 1-15,-4-3 0 16,-5 2-1-16,3 1 1 0,1-2-1 15,-8 1 0-15,-4-2 1 16,4 1-1-16,-1-2 1 16,-4 1 0-16,-1 2 0 15,2-1-3-15,-1 2 3 16,0-2 0-16,-3 2 0 15,-4 0 0-15,8 2 0 16,-2-2 0-16,-1 2 0 16,-2-1-1-16,4 3 1 15,7-1 0-15,-5 1-1 16,-2-1 1-16,3 3-1 15,-9-3 1-15,2 0 0 16,-1 2-1-16,-2-1 1 0,-2 0 0 16,-4 1-1-1,11-2 1-15,-5 2-1 0,-5-1 1 16,5 3 0-16,0 0 0 15,8 0-1-15,-1 0 1 16,3 0 0-16,3 0-1 16,-11 0 2-16,-3 0-2 15,-4 0 2-15,0 0-2 16,2 0 1-16,-8 0 0 15,-4 0 0-15,0 0 0 16,5 0-1-16,2 1 1 16,0 1-1-16,5-2 1 15,-2 0 0-15,9 0 0 16,-3 0 1-16,-4 0-1 0,3 0 0 15,-2 0 0-15,1-3 0 16,-5 1 0-16,7-1 0 16,-4-1 0-16,-2 1 0 15,-4-3-1-15,1 1 2 16,-2 0-1-16,2 1 0 15,-1 0 0-15,7-2 0 16,-1 0 0-16,-5 2 0 16,8 1 1-16,-8 0-2 15,2-1 2-15,4 2-2 16,-3-2 1-16,-4 2-1 15,6-1 2-15,-2 2-1 16,-3-3 0-16,8 3 1 0,2-2-1 16,-5 0 0-16,4 1-1 15,2 0 1-15,-5 0 0 16,11 1-1-16,-1 1 1 15,-5 0-1-15,-1 0 1 16,-12 0 0-16,4-3-1 16,-2 0 1-16,3 2-3 15,7 1 2-15,-5-1-2 16,4-2 2-16,9 1 1 15,3 0 0-15,3-4-1 16,-7 2 2-16,9 0-2 16,1 1 1-16,-3 0 0 15,0-3 0-15,-2 0 0 16,-8 4 0-16,-2-4 0 0,-6 1 0 15,-3 1-1-15,7 3 0 16,9-3-1-16,5 4 2 16,3-2 0-16,5 0-1 15,-2 1 2-15,7-2-2 16,-7 3 2-16,-3-4-1 15,7 0 0-15,-6-3 1 16,-7 0-2-16,3 1 2 16,-8 0-2-16,5 2 1 15,0-1 0-15,7-2 0 16,-1 2 1-16,3-1-1 15,-2 1 0-15,-4-2 0 16,6-2 1-16,0 2-1 0,2-4 0 16,-5 0 0-1,3-1 0-15,1 0 0 0,2 2 0 16,5-3 0-16,-2 2 0 15,5-2 1-15,-2 5-1 16,-5 0 0-16,9-3 0 16,-3 2-1-16,3-3 1 15,0-3 0-15,0 3 0 16,0-2 0-16,0 2 0 15,0 0-1-15,0 1 0 16,0 0 1-16,0 3 0 16,5-2 0-16,6-2 0 0,-2-1 0 15,0 0 0-15,-3 0 0 16,3 3 0-16,-2-1 0 15,2 2 0-15,4-1-2 16,-2 0 2-16,-1 0-1 16,-1 1 1-16,10-1-1 15,-3-1 1-15,3 0 0 16,0 1 0-16,-4 0-1 15,0-1 2-15,-2 2-1 16,3-3 0-16,2 1 0 16,-6 2 0-16,-2 2 0 15,6 0 0-15,-4-2 0 16,3 1-1-16,1-4 1 15,3 4 0-15,0 1 1 16,0-2-2-16,-8 2 1 0,5 0 0 16,0 1-2-16,0-1 2 15,-1 2 0-15,6-2 0 16,5 2-1-16,-4-2 1 15,8 0-1-15,-4 3 1 16,-1-3 0-16,2 4 0 16,2 1-1-16,-1 2 0 15,18 0 0-15,4 0 0 16,-9 0-2-16,5 5-2 15,-5 6-34-15,2 1-55 16,16 4-23-16,16 2-40 16,-2-4-116-16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2:03.005"/>
    </inkml:context>
    <inkml:brush xml:id="br0">
      <inkml:brushProperty name="width" value="0.06667" units="cm"/>
      <inkml:brushProperty name="height" value="0.06667" units="cm"/>
      <inkml:brushProperty name="color" value="#00B0F0"/>
      <inkml:brushProperty name="fitToCurve" value="1"/>
    </inkml:brush>
  </inkml:definitions>
  <inkml:trace contextRef="#ctx0" brushRef="#br0">1209 108 41 0,'-13'-3'66'0,"7"-1"-8"15,-1 2-12-15,-2 2-9 16,1 0-16-16,3 0-3 15,2-2 5-15,-2 2-1 0,1-1 10 16,2 1-4 0,-5 0 2-16,7 0-2 15,0 0-2-15,0 0-6 16,0 0-4-16,0 0 3 0,0 0-5 15,0 0-2-15,0 0-2 16,0 0-2-16,0 0-4 16,0 0 3-16,0 0-3 15,0 0 1-15,0 0-1 16,0 0-1-16,0 0 1 15,0 0-3-15,0 0 1 16,0 0-2-16,0 0 0 16,0 0 0-16,0 0 0 15,0 0 0-15,0 0 0 0,0 0 0 16,0 0 1-16,0 0 1 15,0 0-2-15,3 0 2 16,1 0-1-16,2 0 0 16,-3-2-1-16,-3 2 1 15,5 0-1-15,3 0 0 16,3 0 4-16,5 0-4 15,0 0 2-15,-8 0-1 16,2 0 0-16,6 0 1 16,-1 0 0-16,7 0 1 15,9 0 2-15,1 0-2 16,-1 0-2-16,0-2 1 15,2 2-1-15,-1 0-1 0,-4 0 1 16,1 0 0 0,-2 0-1-16,-3 0 0 0,5 0 1 15,-7 0-1-15,6 0 1 16,6 0 0-16,-2 0 0 15,-1 0-1-15,3 0 1 16,-4 0 0-16,-1 0 0 16,-1 2-1-16,1 0 1 15,1-1 0-15,-6 1 0 16,2-2 1-16,2 2-2 15,-1-2 2-15,5 2-1 16,-7 0 1-16,10-2-2 16,-5 0 2-16,-1 2-1 15,-5-2 0-15,1 1-1 16,0-1 1-16,3 4 0 0,4-3-1 15,-5-1 2-15,11 0-1 16,-3 0-1-16,-8 2 0 16,10 0 0-16,-6-1 0 15,1 2 1-15,-8-2-2 16,1-1 2-16,-2 0-1 15,-1 2 0-15,-1-2 1 16,1 0-1-16,9 0 0 16,-3 0 1-16,0 0-1 15,-7 0 0-15,1 0 1 16,0 0-2-16,-6 0 2 15,3 0 0-15,-1 0-1 0,1 0 1 16,0 0-1 0,2 0 1-16,7 0-1 0,-2 0 1 15,1 0-1-15,-2-3 1 16,1 3-1-16,-1-3 0 15,-1 0 2-15,-2 1-2 16,9-3 1-16,3 4-1 16,-5 1-1-16,1-2 1 15,2 0 0-15,-1 0 0 16,0 2 1-16,1 0-1 15,1-2 0-15,2 0 0 16,-4 1 1-16,5-3-1 16,-1 1 0-16,0-1 1 15,-5-1-1-15,7 3 1 0,1-5-2 16,10 2 2-16,1-3-1 15,-3 4 0-15,10-5 0 16,-12 1 0-16,1 3 0 16,-2 0 0-16,-3-1 2 15,-6 1-4-15,0 0 2 16,-5 3 0-16,-1-1 0 15,6 1 0-15,-3 0 0 16,6 2 0-16,4 0 0 16,-1 0 2-16,-3 0-2 15,-1 0 0-15,-3 0 0 16,-2 0 1-16,-3 0-2 15,-2 0 2-15,-4 0-2 0,-4 0 1 16,1 0 0 0,3 0 0-16,-1 0 0 0,13 2 0 15,8 0 1-15,-2 1-1 16,1 0 1-16,-8 0-1 15,-2-2 0-15,-6 1 0 16,10-2 0-16,-5 2 2 16,-4-2-2-16,7 1 0 15,-11 1 0-15,-3 0 0 16,-1 0 0-16,1-2 0 15,3 2 1-15,4-2-1 16,-1 0 0-16,-4 0 0 16,4 0 1-16,6 1-1 15,0-1 0-15,4 0 0 16,-11 0 1-16,0 0-1 0,5 0 0 15,-4 0 1-15,-3 0-1 16,-1 0 0-16,8 0 1 16,-7 0-1-16,0 0 0 15,-6 0 1-15,5 0-2 16,-5 0 2-16,14 0-1 15,2 0 0-15,-1 0 0 16,-10 2-1-16,1-2 1 16,0 2-1-16,-4 1 1 15,1 1 0-15,0-3 0 16,5 5 0-16,2-4 0 15,5 2 0-15,-2-3 0 0,-10 1 1 16,-1-2-1 0,1 0 1-16,-10 1-2 0,4-1 1 15,1 2 0-15,-1 0 0 16,6-1 0-16,-3 2-1 15,5-2 1-15,7 3 0 16,-6-1 0-16,7-1 0 16,-15 0 0-16,2-2 0 15,0 0-1-15,0 0 0 16,-1 2 1-16,0-1-1 15,-2 1 1-15,-4-2 0 16,4 2 0-16,3 3 0 16,-5-3 0-16,5 0-1 15,0 1 1-15,0 1 0 0,6 3 0 16,-4 2 0-16,4-4 0 15,-1 0 0-15,-5-1 0 16,-4-1 0-16,1 1 0 16,-3 0 0-16,2-1 0 15,-7-1 0-15,2 2-2 16,0 1 2-16,3-1 0 15,-2 2 0-15,5 0 0 16,-4 1 0-16,4 1 0 16,-2 5 0-16,5-1 0 15,-3 3 0-15,3-2 0 16,-4 3 0-16,1-3 0 15,-5 2 0-15,0 2 0 0,-3-1 0 16,4-3 0 0,1 0 2-16,-4 1-2 0,0 2 0 15,1 2 1-15,-1-2-1 16,-1 1 0-16,-1-3 1 15,0 0-1-15,1 2 1 16,-1-1-1-16,-2 1 0 16,1-1 1-16,-3 0-1 15,0-4 1-15,0 4-1 16,0-1 0-16,0 0 0 15,0 2 1-15,0-4-1 16,0 4 1-16,0-1-1 16,0 2 0-16,0 1 0 15,0 0 0-15,-5 1 0 0,-2-2 1 16,-6 3-1-16,5-4 1 15,-5 2-1-15,4-5 2 16,-9 2-2-16,7-5 2 16,-4 3 0-16,3-5 0 15,-1 2 0-15,1-2 0 16,-4-1 0-16,1 0-1 15,-1 1 1-15,0-2-1 16,-1-1 0-16,-7 3 0 16,10-1 0-16,-5-2-1 15,0 0 1-15,-5 2 1 16,1-2-2-16,1 1 2 15,-3-1-2-15,1 0 2 0,-1-1-2 16,-1 2 1 0,5-5 0-16,2 3 0 0,0-1 0 15,-3 0-1-15,1-1 2 16,2 0-1-16,0 0 1 15,-2-2-2-15,-1 2 3 16,-3-2-3-16,-2 2 1 16,-2-2-1-16,-5 0 1 15,-3 0-1-15,3 0 0 16,-7 2-1-16,3-2 2 15,-2 1-1-15,3 1 0 16,2-1 0-16,2 1 1 16,4 0-2-16,-2 2 1 15,-1-2 0-15,8 0 0 0,-5 3 0 16,5-4-1-16,2 1 2 15,-8-1-2-15,4 2 1 16,-5 0 0-16,7 1 0 16,-5-2 0-16,7 1 0 15,3 1 1-15,-2 0-2 16,-4-2 2-16,3 2-1 15,-4 1 0-15,5-1 1 16,-1 0-1-16,-6-1 1 16,10 2-1-16,-4-1 0 15,6-1 0-15,0 1 0 16,1 1 0-16,0-2 0 15,-3 1 1-15,-4-2 1 0,-5 2 0 16,10-2 0 0,-9-2 0-16,-1 1 2 0,2-1-4 15,4 2 5-15,-8 0-4 16,1-2 2-16,0 1-3 15,0 2 2-15,6-3-2 16,1 0 0-16,-5 0 0 16,-2 0 0-16,6 0 1 15,-2 0-1-15,-5 0 1 16,5 0-1-16,-4 0 0 15,-1 0 0-15,2 0 1 16,-5 0 0-16,1 0 0 16,10 0 1-16,-5 0-1 15,1 0 1-15,4-4-1 16,-4 0 0-16,9 3-1 0,1-1 0 15,3 0 0-15,2 0 0 16,4 2 0-16,-4-2 0 16,1 0 0-16,1 0 1 15,-8 2-1-15,3-1 1 16,4-1 2-16,-4 2-3 15,4-1 1-15,2 1-1 16,4-3 0-16,0 3 0 16,0 0 1-16,-4 0-2 15,1 0 1-15,-2 0 0 16,-5 0-1-16,-3 0 1 15,-3 0-2-15,11 0 2 0,-5 3-1 16,1-3 0 0,1 1 1-16,3 1-1 0,1-2 0 15,1 3 1-15,3-1 0 16,-3 2-2-16,-1-2 1 15,4 1-1-15,0-1 1 16,-2 1 1-16,2 0 0 16,-2 1-2-16,0-4 3 15,-1 4-2-15,3-2 2 16,-1 0-2-16,1-1 1 15,0 2 0-15,0 0-1 16,0 2 0-16,0-3 1 16,0 1-1-16,-1 2 0 15,1-1 2-15,-3 1-2 0,0 4 1 16,-1 0 0-16,1 0-1 15,-3 2 0-15,5-1 1 16,1-1 0-16,-2 0 0 16,2-3 0-16,-7 5-1 15,4-3 2-15,6 0-2 16,-3 1 2-16,0-2-2 15,3 0 1-15,-4 2 0 16,4 0 0-16,-3 1-1 16,0 1 1-16,3 0 0 15,0 1 0-15,0 2 0 16,0-1 0-16,0 4 0 15,0-1 0-15,-3-2 0 0,3 0 0 16,0-4 0 0,0 1 1-16,0-2-2 0,0-2 2 15,0 2-2-15,0-4 2 16,0 1-2-16,0-1 1 15,0-1 0-15,0 1 0 16,0 0 1-16,0-2-1 16,0 1 0-16,0 0 0 15,0-2 0-15,0-2 1 16,0 0-1-16,0 0 1 15,0 0 2-15,0 0-2 16,0 0 2-16,0 0-2 16,0 0 2-16,0 0 0 15,0 0 2-15,0 0-2 0,0 0 3 16,0 0-1-16,0 0-1 15,0 0 2-15,0 0-3 16,0 0 3-16,0 0-1 16,0 0 2-16,0 0 1 15,0 0 5-15,0 0 0 16,0-2-1-16,0-4-1 15,-3-1-7-15,-2 0 0 16,-5-2-4-16,1-1 1 16,-1-1-1-16,1 1 0 15,1 3 1-15,0-3-1 16,2 3 0-16,-1 1 0 15,1-4 0-15,1 3 0 0,-3-1 0 16,5-1 0 0,-5 2 1-16,0-2-1 0,3 1 1 15,-1 0-1-15,-1 3 0 16,4-2 0-16,-3 0 1 15,1 0-2-15,1-1 3 16,-3 2-2-16,4 0 0 16,0-1 1-16,-3 0-1 15,0 3 0-15,-1-4 0 16,-3 3 1-16,2 0-1 15,2-3 1-15,-4 3-1 16,1-1 0-16,-1-2 0 16,2 1 0-16,-5-1 0 15,4-1 0-15,-7 2 0 0,-3 3 0 16,6-1 0-16,2-1-1 15,-5-2 2-15,-3 4-2 16,0-1 2-16,1 1-2 16,-5-2 2-16,2 1-2 15,-1 0 1-15,4 0 0 16,2 1-1-16,-3 1 2 15,-3-1-2-15,3-2 2 16,1 3-1-16,-7-2 0 16,12 1 0-16,-11 0 0 15,2 1 0-15,-3 0 0 16,6-1 0-16,4 2-1 15,-1 2 1-15,-3 0 0 0,1-4-1 16,-4 4 1 0,3-3-1-16,-3 2 1 0,-2 1-1 15,5-2 0-15,3 0 1 16,1 2-1-16,-1 0 0 15,3 0 1-15,2 0-1 16,4 0 0-16,-8 0 1 16,2 0-1-16,-2 0 1 15,-1 0 0-15,1 4-2 16,-4 0 1-16,0 0 2 15,1 0-1-15,-1 1 0 16,-3 1 0-16,3-3 0 16,-2 3 0-16,-1-3 0 15,1 0 0-15,-8 1 0 0,-2 0 0 16,-1-3 0-16,5 3 2 15,-2-2-4-15,1 1 4 16,-3-1-4-16,6 2 4 16,-6-1-2-16,0-1 0 15,4-1 0-15,1 3 0 16,1-2 1-16,-3-2-2 15,3 1 2-15,0 2-2 16,1-2 2-16,-1 0-2 16,-7-1 1-16,-5 3 0 15,6-3 0-15,-9 2 0 16,-5-2 0-16,9 0 0 15,-1 0 0-15,5 0 0 0,10 0 0 16,0 0 1 0,4 0-1-16,-1 0 0 0,0 0 0 15,-2 0 0-15,-1-2 1 16,0-2-2-16,0 0 2 15,-2 3-1-15,5-1 0 16,-3-2 0-16,-4 1 0 16,-1 0 0-16,0-3-1 15,-2 3 2-15,4-1-1 16,0 1 0-16,4-1 0 15,-8 0 0-15,5 2 0 16,-5-1 0-16,-2 0 0 16,4 1 0-16,-2-2 1 15,1 3-2-15,-1-3 2 0,2 1-2 16,0-3 2-16,1 4-2 15,-2-2 2-15,4 1-1 16,-5 2 0-16,7-1 0 16,-6-1 0-16,2-1 1 15,-4 0-2-15,6 2 2 16,-2-1-2-16,1 1 2 15,3 1-2-15,6-3 1 16,-2 3 0-16,3-4 0 16,-11 4 1-16,-1-3-2 15,5 1 2-15,-2-1-2 16,5 3 2-16,-3-3-2 15,0 0 2-15,-7 1-1 0,8-3 0 16,2 4 0 0,-2-5-1-16,5 4 1 0,-3-2 0 15,0 1 1-15,-6-1-1 16,9 0 0-16,-2 0 0 15,4-1 0-15,1 1 2 16,-7 3-2-16,2-1 0 16,5-1 0-16,-2 0 0 15,-1-1 0-15,1 2 1 16,6-1-1-16,-4 0 0 15,0 1 1-15,4-2-1 16,-4 1 1-16,4-1 0 16,-1-2 0-16,-1 0-2 15,-2-2 3-15,1 0-3 0,-3-2 2 16,4 0-1-16,-7 2 0 15,3-4 0-15,2 0 0 16,-3 3 0-16,5-4 0 16,-5 3 0-16,3-1 0 15,1-1 1-15,2 1-1 16,1-2 0-16,2 0 0 15,-2-2 0-15,0 0 0 16,5-2 0-16,-1 2 1 16,5 0-2-16,-3-1 2 15,0-1-2-15,-2 2 1 16,5 2 0-16,0-3-1 15,0-1 1-15,0 1 0 0,0-4-1 16,0 2 1 0,0-1-1-16,0 0 1 0,0 4 1 15,0 0-1-15,5 2 0 16,-2 0 1-16,0 1-1 15,2 0 0-15,-1-3-1 16,2 2 2-16,3 1-1 16,-3-1 0-16,2 4 0 15,-3-3 0-15,1 0-1 16,4 4 1-16,-4-4 0 15,4 2-1-15,-4 1 0 16,2-1 1-16,2 1-2 16,-4 0 2-16,7 1-1 0,-1-2 0 15,0 1 0-15,5 2 1 16,-1-3-2-16,-2 3 0 15,5-1 2-15,-1-3-3 16,2 6 3-16,-2-3-1 16,1 2 1-16,0-3-2 15,2 2 2-15,1-2-1 16,3 1 1-16,4 2-1 15,-5-3 1-15,-2 5-1 16,-4-2 1-16,7-2-1 16,-3 3 1-16,-3 0 0 15,2 5 0-15,-5-3-2 16,6 0 1-16,-4 1 0 15,4 0 1-15,0-1-1 0,-3 4 0 16,-1-2 1 0,-2 2 0-16,3 0-3 0,-3 0 3 15,3 0-2-15,-4 0 1 16,7 0 1-16,-7 0 0 15,3 0-2-15,1 0 2 16,-3 0 0-16,0 0-1 16,-4 0 1-16,-2 0-2 15,2 0 1-15,-5 0 0 16,1 0-1-16,2 0 1 15,6 2 2-15,-4-1-2 16,-2 2 1-16,2 0-1 16,-3-1 1-16,3-1 0 15,1 3 1-15,0-2-1 0,-4 0-1 16,-4-1 1-16,3-1-1 15,3 2 1-15,-1 2 0 16,-1 1-1-16,4-1 0 16,-5 1 1-16,9-4 0 15,-1 3 0-15,0-2 0 16,-2-1-1-16,-1 1 2 15,3-2-2-15,-4 2 2 16,-6-1 0-16,-3-1-1 16,-3 0-1-16,0 0 1 15,0 0 1-15,0 0-1 16,0 0-2-16,0 0-6 15,0 0-23-15,0 0-31 0,0 0-11 16,0 0-93-16,0 0-278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2:03.010"/>
    </inkml:context>
    <inkml:brush xml:id="br0">
      <inkml:brushProperty name="width" value="0.06667" units="cm"/>
      <inkml:brushProperty name="height" value="0.06667" units="cm"/>
      <inkml:brushProperty name="color" value="#C55A11"/>
      <inkml:brushProperty name="fitToCurve" value="1"/>
    </inkml:brush>
  </inkml:definitions>
  <inkml:trace contextRef="#ctx0" brushRef="#br0">248 59 139 0,'0'0'86'16,"-6"0"-22"-16,6 3-21 16,-3-3-21-16,3 1-5 15,-2-1-1-15,-1 0-3 16,3 0 4-16,0 0 1 15,0 0 3-15,0 0 2 16,0 0-2-16,0 0-4 0,0 0 1 16,0 2-8-1,0-2-2-15,0 0-3 0,0 1-2 16,0 1-3-16,0-2 0 15,0 2 0-15,0-2 0 16,0 0 0-16,0 2 0 16,0-2-2-16,0 1 2 15,0-1 0-15,0 0 0 16,0 0 0-16,0 0 2 15,0 0-1-15,0 0 1 16,0 0-1-16,0 2-1 16,0-2 0-16,0 0-1 15,0 2 1-15,0-2-2 16,0 0 2-16,0 0 0 15,0 0 3-15,0 0-2 0,0 0 2 16,0 0-2-16,0 0 1 16,0 0 1-16,0 0-3 15,0 0 1-15,0 0-1 16,5 0 1-16,14 0 0 15,0 0 1-15,3 0 2 16,-3 1-3-16,2-1 0 16,-8 0-1-16,-1 0 0 15,-2 3 0-15,-1-3 0 16,4 1 0-16,1-1 0 15,-1 2 0-15,6-2 0 16,-1 0 0-16,2 2 0 0,1-2 1 16,-5 0-1-1,-4 0 0-15,1 0 1 0,-4 0-2 16,4 0 2-16,5 4-2 15,-2-4 2-15,3 0-1 16,-3 0 0-16,1 0 0 16,-1 0 1-16,0 0-1 15,3 0 1-15,-3 0-1 16,-4 0 2-16,3 0-2 15,-2 0 0-15,3 0 0 16,-1-4 0-16,11 2 0 16,-1 2 0-16,-1-2 2 15,0 1-2-15,-4-2 0 16,4 2 1-16,-5 1 0 15,-1-2-1-15,1 2 1 0,0 0-1 16,-6 0 1-16,17 0 0 16,-3-2-1-16,-3 1 1 15,4-1-1-15,-2-2 2 16,1 3-2-16,8-1 2 15,-5 2-2-15,-8 0 0 16,4 0-2-16,-11 0 4 16,0 0-4-16,4 0 4 15,6 0-4-15,-3 0 4 16,4 0-2-16,-2 0 0 15,-2 0 1-15,2 0 0 16,-2 0-1-16,7-1 2 0,-5-2-1 16,-2 0 1-1,0 3 0-15,0-4-1 0,-1 1 0 16,-5 1 0-16,3-2 0 15,0 4 0-15,0-3 0 16,8 1-1-16,8 0 1 16,0-1-1-16,-2 1 1 15,-7 1-1-15,-7-2 1 16,-5 2-1-16,-1 1 1 15,3-3 0-15,-4 2-1 16,7-1 3-16,-1 2-3 16,8-1 4-16,-1 1-4 15,0-2 1-15,-4 2 0 16,4 0 2-16,-6-2-2 15,-3 2 0-15,0 0 0 0,-1 0 0 16,-6 0-2-16,4 0 2 16,2 0-1-16,7 0 0 15,0 0 0-15,3 0 1 16,-1 0-1-16,9 0 0 15,-9 0 1-15,-5 0-1 16,-3 2 1-16,-2 0-1 16,-1-1 0-16,6 1 1 15,0-1-1-15,8 2 1 16,2 1-1-16,-4-1 0 15,12-2 1-15,-6 1 0 16,3 0 1-16,-5 0 0 0,-4-1 1 16,-3 3-2-1,-4-2 1-15,-2 0-1 0,-1 0 1 16,-2 1-2-16,2-1 1 15,10-1-2-15,-3 1 2 16,6-2 0-16,1 3-1 16,-5-3 1-16,0 1 0 15,-2-1 1-15,2 0-1 16,-7 0-1-16,1 0 1 15,6 0 0-15,-12 0-2 16,3 0 1-16,1 0 0 16,-4 0 0-16,1 0 0 15,3 0 0-15,-1 0 0 16,0 0 1-16,7 0-1 15,4 0 2-15,-2 0-1 0,1 0 0 16,-1 0-1-16,-5 0 1 16,3 0-1-16,-4 0 0 15,-1 0 1-15,2-1-1 16,-4 1 0-16,1-3 1 15,-4 1 0-15,4 2-1 16,3-1 2-16,0 1-2 16,2 0 1-16,1 0-1 15,3 0 0-15,-10 0 0 16,7 0 1-16,-3 0-2 15,6 0 2-15,-10 0-2 16,1 0 1-16,-7 0 0 0,1 0 0 16,-1 0 0-1,1 0 0-15,-2 0 0 16,5 0 0-16,-1 0 0 0,4 0-1 15,8 0 2-15,-5 0-1 16,0 0 0-16,-6 0 0 16,1 0 1-16,0 0-1 15,-1 0 0-15,3 0 0 16,-1 0-1-16,-3 0 1 15,1 0 0-15,3 0 0 16,-7 0 0-16,15 0 0 16,5 0 0-16,-1 0 1 15,1 0-1-15,-12 0 0 16,9 0 0-16,-1 0 0 15,-4 0 0-15,-2 0 0 0,-10-4 0 16,1 3 1-16,-5-1-1 16,3 0 1-16,-2 0 0 15,5-2-1-15,0 3 0 16,4-1 0-16,7 0 0 15,0 0 0-15,0 1-1 16,5-1 2-16,2 1-1 16,-4-2 0-16,-7 2 0 15,-9-2 0-15,-2 2 1 16,2 1-2-16,4-2 1 15,6 1 0-15,-1 1-1 16,-6-2 1-16,-2 2 0 16,-4-2 0-16,-3 2 0 15,0-1 1-15,1-2-1 0,2 0 0 16,2 1 0-16,5 1 1 15,3-2-2-15,4 3 2 16,1-1-1-16,1 1 0 16,-4 0 0-16,-6 0-1 15,-8 0 2-15,-1 0-1 16,-3 0 0-16,0 0 0 15,3 0-1-15,-3 0 1 16,3 0 0-16,-3 0 0 16,0 0 0-16,0 0-2 15,0 0 2-15,0 0-2 16,0 0 1-16,0 0 0 15,0 0 0-15,0 0 0 0,0 0 1 16,0 0-1-16,0 0 1 16,0 0 1-16,0 0-1 15,0 0 1-15,0 0 0 16,0 0 0-16,0 0-1 15,0 0 0-15,0 0 0 16,0 0 0-16,0 0-1 16,0 0 0-16,0 0 1 15,0 0 0-15,-3 0 0 16,3 0 0-16,0 0 0 15,0 0-1-15,-3 0-1 16,3 0 2-16,0 0-2 0,0 0 2 16,0 0-2-1,0 0 1-15,-3 1 0 0,3 2 1 16,-4 2 0-16,1-1 1 15,3-3-1-15,0 3 0 16,0-3 0-16,0 5 1 16,0-2-2-16,0 2 2 15,0-2-2-15,-3 1 2 16,3 1-2-16,-3-1 2 15,3 1-1-15,-3 0 0 16,1 1 0-16,-3 2 0 16,2 1 0-16,3 1 0 15,-3 0 1-15,3 0-1 16,0-1 0-16,-2-2 1 15,2 2-1-15,0-3 0 16,0 2 0-16,0-5 0 0,0 4 0 16,0-1 0-16,-3 1 0 15,3-2 0-15,-3 1 1 16,3-2-1-16,0 5 0 15,-3-1 0-15,3 1 0 16,0 1 0-16,0-1 1 16,0-1-1-16,0-2 0 15,0 1 1-15,0-2-1 16,0 0 0-16,0 1 0 15,0-2 0-15,0 1 0 16,0 0 1-16,0 2-2 0,0-1 2 16,0-3-1-1,0 1 1-15,0 0-1 0,0 2 0 16,0 0 0-16,0 0 0 15,0 2 1-15,0 2-1 16,0-2 0-16,0-1 1 16,0 1-1-16,0 0 1 15,0-2-1-15,0 0 1 16,0 0-1-16,0 0 0 15,0 2 1-15,0-2-1 16,0 2 1-16,0 0-1 16,0-3 1-16,0 4-1 15,0-1 1-15,0-2-1 16,0 1 0-16,0 1 1 15,0-1-1-15,0-2 0 0,0 0 1 16,0 1-1-16,0 0 0 16,0 0 2-16,0 2-2 15,0-1 0-15,0 2 1 16,0-4-1-16,0 0 1 15,3-1-1-15,-3 0 2 16,0-1-2-16,0 1 0 16,0 2 0-16,0 1 2 15,3 1-1-15,-3-3 1 16,0 5 0-16,0 2-2 15,3 1 2-15,-1-3-2 16,-2 1 1-16,3-3 0 0,-3 1-1 16,0-1 0-1,0-2 2-15,3 2-2 0,-3-2 0 16,5 0 0-16,-3 2 1 15,-2-2-1-15,0-2 1 16,3 2-2-16,-3 1 2 16,0-1-2-16,0-3 2 15,0 6-1-15,0-4 0 16,0 3 0-16,0 2 1 15,3-2-1-15,-3 1 0 16,0-1 1-16,0-2-1 16,0 2 0-16,0-3 1 15,0-1-1-15,0 0 0 16,0-1 0-16,0 0 1 15,0 1-2-15,0 1 1 0,0-2 0 16,0 0 0-16,0-1 0 16,0 5 1-16,0-3-1 15,0 2 0-15,0 2 0 16,0-2 1-16,0-2 0 15,0 2-1-15,0 0 0 16,0-3 1-16,-3 2 0 16,0-3-1-16,1-1 0 15,2-1 1-15,0-1 0 16,-5 0-1-16,5 1 2 15,0-1-2-15,0 0 2 16,0 0 0-16,0 0 0 0,0 0-2 16,0 0 1-1,0 0-1-15,0 0 1 0,0 0 2 16,0 0-1-16,0 0 2 15,0 0-2-15,-3 0 3 16,0 0-2-16,3 0 0 16,0 0 0-16,0 0 0 15,0 0 0-15,-2 0-3 16,2 0 3-16,-3 0-3 15,3 0 3-15,-3 0-1 16,3 0 1-16,-3 0-1 16,3 0 0-16,0 0-1 15,0 0-1-15,0 0 1 16,0 0-1-16,-5 0 0 15,5 0 1-15,0 0 0 0,0 0-1 16,-2 0 2-16,-1 0 0 16,-10 0 1-16,-5 0 2 15,-11 0-5-15,8 0 0 16,15 0 2-16,-4 0-4 15,7-1 4-15,-3 1-4 16,3 0 2-16,-4 0 0 16,7 0 0-16,-3 0 0 15,-2 0 0-15,-6-1 0 16,-3 1 2-16,1-2-2 15,-3-1 0-15,4 2 0 16,-3 0 0-16,2 1 0 0,1 0 0 16,-4 0 0-1,3 0 0-15,-3 0 0 0,-9 0 0 16,7 0 0-16,-7 0 0 15,-2 0 0-15,1 0 0 16,-2 0 0-16,9 0 0 16,-5 0 1-16,-2 0-2 15,4-3 2-15,0 3-2 16,8 0 2-16,4 0-2 15,-3 0 2-15,1 0-2 16,-4 0 1-16,-3 0 0 16,-2 0 0-16,-1 0 1 15,3 0-2-15,-6 0 2 16,4 0-2-16,2 0 2 15,3 0-1-15,6 0 0 0,7 0 1 16,-3 0-1-16,3 0 0 16,-3 0 0-16,-4 0 0 15,-6 0-1-15,0 0 2 16,-11 0-1-16,2 0 0 15,4 0 0-15,-4 0 0 16,7 0 0-16,1 0 0 16,4 0 0-16,13 0 1 15,-3 0 0-15,3 0-2 16,0 0 2-16,-2 0-1 15,2 0 0-15,-3 0 0 16,3 0 0-16,-8 0 1 0,0 0-2 16,5 0 2-1,-4 0-2-15,7 0 2 0,0 0-2 16,-3 0 2-16,3 0-1 15,-3 0 0-15,3 0 0 16,-6 0 0-16,-4 0 0 16,-5 0-1-16,0 0 2 15,-4 0-2-15,3 0 2 16,7 0-2-16,2 0 2 15,4 0-1-15,0 0 0 16,1 0 0-16,-4 0-1 16,-2 0 1-16,3 0 0 15,-1 0 0-15,-1 0 0 16,3 0 1-16,4 0-2 15,0 0 2-15,-2 0-1 0,2 0 0 16,-3 0 0-16,3 0-1 16,-6 0 2-16,-1 0-2 15,-5 0 2-15,2 0-1 16,2 0 0-16,0 0 0 15,5 0-1-15,1 0 2 16,2 0-2-16,0 0 2 16,-6 0-2-16,-7 0 2 15,4 0-2-15,1 0 2 16,3 0-1-16,2 0 0 15,3 0 0-15,0 0 1 16,0 0-1-16,0 0 1 16,0 0-1-16,0 0 0 15,0 0 0-15,0 0 0 0,0 0 0 16,0 3 0-16,0-3 0 15,0 0 0-15,0 0-1 16,0 0 1-16,0 0 0 16,0 0 0-16,0 0 0 15,0 0-1-15,0 1 1 16,0 0-1-16,0-1 0 15,0 3-1-15,0-3-1 16,0 0 3-16,0 0-1 16,0 0 1-16,0 0 0 15,0 0 0-15,0 0 0 16,0 0 0-16,0 0 0 15,0 0 0-15,0 0-1 0,0 2-2 16,0-2 3-16,0 0-2 16,0 0 2-16,0 0-1 15,0 0 1-15,0 0-1 16,0 0 1-16,0 0 0 15,0 0-3-15,0 0 1 16,0 2-3-16,0 4 1 16,0-1 3-16,0 3 1 15,0-3 0-15,0-1 1 16,0-2-1-16,0 1 0 15,0-1-1-15,0 1 2 16,0-1-2-16,0 1 2 0,0 1-2 16,0 0 2-1,0 1-1-15,0-2 0 0,0 1 0 16,0-3 0-16,0 4 0 15,0 0 0-15,0 0 0 16,0 3 0-16,0 0 0 16,0-2 0-16,0 2 0 15,3-1 0-15,0-3 0 16,-3 1 1-16,0-1-2 15,2-1 2-15,-2 2-1 16,0 0 1-16,0 3-1 16,4-1 0-16,-4-2 0 15,0 2 0-15,4 0 0 16,2 1 0-16,-6-4 0 15,0 0 0-15,0 0 0 0,0 1 0 16,3 2 0-16,3 0 0 16,-6 0 0-16,7 0 0 15,-7 0 0-15,0 0 1 16,3 1-2-16,-3 0 2 15,3-1-1-15,-3 2 1 16,0 0-1-16,2-2 0 16,-2 0 0-16,0-3 0 15,0-1 0-15,0-1 0 16,0 0 2-16,0 1-3 15,0-1 2-15,0 0-2 16,0-1 2-16,0 1-1 0,0 0 0 16,0 2 1-1,0 1-1-15,0-1 0 0,0-1 0 16,0 2 1-16,0-1-1 15,0 2 1-15,0-4-2 16,0 0 2-16,0 2-1 16,0-2 0-16,0 3 1 15,0-1-1-15,0 1 1 16,0 2-1-16,0 0 1 15,0 0 0-15,0 2-1 16,0 1 0-16,0-3 0 16,0 1 1-16,0-3-1 15,0 3 0-15,0-5 0 16,0 3 1-16,0 0-1 15,0-2 0-15,0-1 1 0,0-1-1 16,0 1 0-16,0-1 0 16,0 0 0-16,0 4 0 15,0-5 1-15,0 3-2 16,0 1 2-16,0 0-1 15,0 2 0-15,0 1 0 16,0-1 0-16,0-1 1 16,0-1-1-16,0 3 0 15,0-4-1-15,0 2 2 16,0 2-1-16,0-3 0 15,0 1 0-15,0-1 0 16,0-4 0-16,0-1 2 0,0 0-1 16,0 0 3-1,0 0 0-15,0 0 2 16,0 0-3-16,0 0 2 0,0 0-3 15,0 0 1-15,0 0-2 16,0 0 0-16,0 0-1 16,0 0 1-16,0 0-1 15,0 0 0-15,0 0 1 16,0 0-1-16,0 0 2 15,0 0-2-15,0 0 1 16,0 0-1-16,0 0 1 16,0 0-1-16,0 0 2 15,0 0-2-15,0 0 0 16,0 0 1-16,0 0 0 15,0 0 2-15,0 0-1 0,0 0 2 16,0 0 0-16,0 0 0 16,0 0 0-16,0 0-2 15,0 0 2-15,0 0-2 16,0 0 2-16,0 0-1 15,0 0 1-15,0 0-2 16,0 0 1-16,0 0 1 16,0 0-1-16,0 0 2 15,0 0-3-15,0 0 0 16,0 0-1-16,0 0 1 15,0 0-2-15,0 0 0 16,0 0 0-16,0 0 0 16,0 0 0-16,0 0 1 15,0 0-1-15,0 0 0 0,0 0 0 16,0 0 1-16,0 0 1 15,0 0-2-15,0 0 1 16,0 0-1-16,0 0 1 16,0 0-2-16,0 0 2 15,0 0-1-15,0 0 0 16,0 0 0-16,-2 0 0 15,2 0 0-15,0 0 0 16,0 0 0-16,0 0 0 16,0 0 1-16,-3 0-1 15,3 0 0-15,0 0 2 16,0 0-2-16,0 0 2 15,0 0-1-15,0 0 0 0,0 0 1 16,0 0 0-16,-3-1 3 16,0-4-2-16,-7 3 2 15,7-5-2-15,-7 1-3 16,6 1 0-16,-1 0 0 15,-4 1 0-15,2-1 0 16,1 1 0-16,-4 0 0 16,4 0 0-16,1 0 0 15,2 0 0-15,-5 3 0 16,3-2 0-16,2 0 0 15,-3 1 0-15,-1-1 0 16,1-1 1-16,0-1-2 0,-1 0 2 16,-2 0-2-1,6-3 2-15,-7 4-2 0,7 1 2 16,-2 0-1-16,2-1 0 15,-2 2 0-15,0-2 0 16,-1-1 0-16,0 4 0 16,-1-5 0-16,1 1 0 15,3-2 1-15,1 3-2 16,2 2 2-16,-8-3-1 15,2 4 0-15,3-3 0 16,0 1 0-16,0-1 0 16,-1 0 0-16,1 1 0 15,-5 0 0-15,0-5 0 16,5 0 0-16,-5 1 0 15,5 0 0-15,-7-1 0 0,4 2 1 16,0 0-2-16,2 1 2 16,-2-1-2-16,3 1 2 15,-3 0-2-15,-1-3 2 16,-2 0-1-16,4 2 0 15,-8-1 0-15,7 4-1 16,-1-3 2-16,1 3-1 16,3 0 0-16,-4 1 0 15,4-2 0-15,-3-1 0 16,3 1 0-16,3-1 1 15,-2 0-2-15,-6 0 2 16,0-3-1-16,1 1 0 16,1 0 0-16,-1 2 1 15,5 2-2-15,-4-1 1 16,-1 0 0-16,1-1 0 0,0-2 1 15,-1 3-2-15,4-1 1 16,-3 1 0-16,3 1 0 16,1 2 0-16,-3-5 0 15,-1 4 0-15,1-2 0 16,-3 1 1-16,3-4-2 15,1 3 2-15,-1-1-1 16,-3 0 0-16,3 2 0 16,2-1 0-16,0 2 0 15,0-2 0-15,-4 3 0 16,4-1 0-16,-3-1 0 15,-1 1 0-15,4-2 0 0,-3-2 0 16,4 2 0-16,-5-2 0 16,-2 2 0-16,2 0 0 15,5 0 0-15,-5 0 0 16,3 3 0-16,4-2 0 15,-2 3-1-15,2 0 2 16,0 0-2-16,0 0 2 16,0 0-2-16,0 0 1 15,-3 0 0-15,3-1 0 16,0-1 1-16,0-1-1 15,-3-1 1-15,0-2-2 16,-4 1 2-16,4 2-2 0,0 2 1 16,0-2 0-1,3 2 0-15,0 1 1 0,0 0-2 16,0 0 1-16,0 0-1 15,0 0 1-15,0 0 0 16,0 0-1-16,0 0 1 16,0 0-1-16,0 0 0 15,0 0 1-15,0 0 0 16,0 0-1-16,0 0 1 15,0 0 0-15,0 0 0 16,0 0 0-16,0 0 0 16,0 0 0-16,0 0-2 15,0 0 0-15,0 0 1 16,0 0 0-16,0 0 1 15,0 0 0-15,0 0-1 0,0 0 1 16,0 0 0-16,0 0 0 16,0 0 0-16,0 0 0 15,0 0 1-15,0 0-2 16,0 0 1-16,0 0 0 15,-3 0 0-15,3 0 0 16,0 0 0-16,0 0 0 16,0 0 0-16,0 0 0 15,-4 0-1-15,4 0 1 16,-3 0 0-16,3 0 0 15,0 0 0-15,0 0 0 16,-3 0 0-16,0 0 0 0,3 0 0 16,-3 0 0-1,3 0 0-15,-2 0-1 0,2 0 1 16,-5 0 0-16,-1 0-1 15,-9 0 1-15,-4 0 0 16,-6 0 0-16,6 0 0 16,0 0 1-16,1 0-2 15,6 0 2-15,2 0-2 16,1 0 2-16,4 0-2 15,0 0 1-15,-1 0 0 16,3 0 0-16,-2 0 0 16,-3 0 0-16,0 0 1 15,-2 0-2-15,-2 0 1 16,-4-2 0-16,0 2 0 15,5-2 0-15,-2 0 0 0,3 2 0 16,-5-1 0 0,2-1 0-16,4 2 0 0,-4-2 0 15,-3 2 0-15,-2 0 0 16,2-2-1-16,-6 2 2 15,3 0-2-15,5 0 2 16,4 0-1-16,4-2 0 16,3 0 0-16,-4 2 0 15,1 0 1-15,3 0-2 16,-3 0 2-16,-1-1-2 15,-1 1 1-15,-5 0 0 16,-3 0 0-16,-2 0 0 16,2-2-1-16,-2 0 2 15,-2-1-1-15,4 3 0 0,1-3 0 16,3 3 0-16,-7 0 0 15,9 0 0-15,-2-2 0 16,-1 2 0-16,1 0 0 16,-3-2 0-16,-4 0 1 15,4-2-2-15,4 3 2 16,-1 1-2-16,3 0 1 15,3 0 0-15,-3 0 0 16,-10 0 0-16,1 0 0 16,-1 0 0-16,0 0-1 15,-3 0 2-15,9 0-1 16,-3 0 0-16,-2 0 0 15,0 0 0-15,-5 0 0 0,11 0 0 16,-1 0 0 0,8 0 0-16,-1 0 0 0,-7 0 0 15,0 0 1-15,-2 0-2 16,-8-2 1-16,6 2 0 15,-6 0 0-15,-2 0 1 16,7 0-2-16,1 0 1 16,3 0 0-16,1 0 0 15,0 0 0-15,2 0 1 16,-3 0-2-16,5 0 1 15,-6 0 0-15,-1 0 0 16,0 0 1-16,-6 0-2 16,8 0 2-16,-10 0-2 15,10-2 2-15,4 2-2 0,-6-1 1 16,5 1 0-16,-2 0 0 15,1 0 1-15,-4 0-2 16,6-3 2-16,4 3-2 16,-2 0 2-16,-3 0-2 15,-2 0 2-15,-1 0-2 16,-8 0 1-16,-1 0 0 15,-2 0 0-15,4 0 0 16,5 0 0-16,-3 0 0 16,5 0-1-16,-5 0 2 15,0 0-2-15,9 0 1 16,4 0 0-16,0 0 0 15,3 0 1-15,-4 0-2 0,-2 0 2 16,-1 0-2 0,4 0 2-16,-4 0-1 0,-1 0 0 15,1 0 0-15,-2 0 1 16,2-3-1-16,-5 1 0 15,5 2 0-15,-3-3-1 16,2 0 2-16,-2 3-2 16,4 0 2-16,-4 0-1 15,0 0 0-15,1 0 0 16,-4 0 0-16,3 0 0 15,2 0 0-15,5 0 0 16,-7 0 0-16,3 0 0 16,4 0-1-16,-5 0 3 15,0 0-3-15,-2 0 1 0,5 0 0 16,-5 0 0-16,7 0 0 15,-2 0 0-15,0 0 1 16,5 0-2-16,1 0 1 16,-5 0-1-16,1 0 2 15,-1 0-2-15,2 0 1 16,-6 0 0-16,6 0 0 15,-5 0 1-15,1 0-2 16,3 0 2-16,-4 0-2 16,4 0 1-16,1 0 0 15,-8 0 0-15,9 0 0 16,2 0 0-16,-2 0 0 15,1 0 0-15,-6 3 1 0,-1-2-2 16,-2 1 2 0,-1-2-2-16,2 0 2 0,-5 2-1 15,3-2 0-15,4 2 0 16,2-1-1-16,1 3 2 15,0-2-2-15,-7 0 2 16,7 1-2-16,-7-1 1 16,5 0 0-16,0 0 0 15,3 0 0-15,2-2 0 16,3 0 1-16,-3 0-1 15,3 0 0-15,0 3 0 16,0-3 0-16,0 0 0 16,-3 0 1-16,-7 0-1 15,-2 0 0-15,-7 0 0 0,-4 0-1 16,2 0 2-16,6 0-1 15,5 0 0-15,4 0 0 16,6 0 0-16,0 0 1 16,0 0-1-16,0 0 1 15,0 0 0-15,0 0-1 16,-3 0 0-16,-10 0 1 15,0-3-2-15,2 3 1 16,-5-2 0-16,13-2 0 16,-3 4 0-16,2 0 0 15,1-2 0-15,3 2 0 16,0 0 1-16,0-2-2 15,0 2 2-15,0 0 0 0,0-1-1 16,0 1 0 0,0 0 1-16,0 0-1 0,0-2 0 15,0 2 2-15,0 0-2 16,0 0 0-16,0 0 0 15,0 0 0-15,0 0 0 16,0 0 0-16,0 0 0 16,0 0 0-16,0 0 0 15,0 0 0-15,0 0 0 16,0-2 0-16,0 1 1 15,0 1-1-15,0 0 0 16,0 0 0-16,0 0 0 16,0 0 0-16,0 0-1 15,0 0 3-15,0 0-2 0,0 0 0 16,0 0 2-16,0-3-1 15,0 3 1-15,0-1-1 16,0 1 2-16,0 0-1 16,0-2-1-16,0-2 3 15,0-1-3-15,0-1-1 16,0 0 1-16,0 0-1 15,0 1 0-15,0 0 0 16,0 0 0-16,0 1 0 16,-3 1 0-16,3-1 2 15,-3 0-4-15,3 1 4 16,0 0-4-16,-2-1 4 15,2 0-4-15,-4-1 4 0,0 1-2 16,1 1 0 0,1-2 0-16,-5-1 0 0,7 1 1 15,-3-2-2-15,1-1 2 16,-2 3-2-16,0 2 2 15,4-2-1-15,-3-3 0 16,1 1 0-16,-4-2 0 16,1 3 1-16,3-2 0 15,-4 3-1-15,0-2 1 16,-1 3-1-16,4-1 0 15,0 0 1-15,0 2-1 16,0-3 0-16,3 3 0 16,-2-1 0-16,2-1 1 15,0 1-1-15,-5-1 0 0,2-1 0 16,0 0 1-16,3-3-1 15,0 0 0-15,-2-2 0 16,2 2 0-16,-7-1 1 16,3-1-1-16,2 3 1 15,-2-1-2-15,4-2 1 16,-3-1 0-16,3 3 0 15,-2-4 1-15,2 3-1 16,0-1 0-16,0 2 0 16,0-2 0-16,0 1 0 15,0-1 0-15,0 0 2 16,0 3-2-16,0-2 0 15,0 1 0-15,0 1 0 0,0 1 0 16,0 1 1 0,0 0-2-16,0-1 2 0,0-1-1 15,0 2 0-15,0-3 0 16,0 0 1-16,0 0-1 15,0-2 0-15,0 1 0 16,0-1-1-16,0 4 2 16,0-2-1-16,0 2 1 15,0 2-2-15,0-2 1 16,0 1 0-16,0 1 1 15,0 0 0-15,0 0-1 16,0-2 0-16,0-1 0 16,0 2 1-16,0-2-1 15,0 1 0-15,0-2 0 0,0 2 0 16,0 0 0-16,0-2 0 15,0 1 1-15,0 3-2 16,-3-5 2-16,0 1-2 16,3-1 2-16,-5-1-2 15,5 1 1-15,0-1 0 16,0 1 1-16,-2 1-1 15,2 2-1-15,0-1 1 16,0 2-1-16,0-2 2 16,0 1-1-16,0-2 1 15,0 0-2-15,0-1 1 16,0 1 0-16,-3 0 0 15,0 1 0-15,3 4 0 0,-3 0 0 16,3 3 0 0,0-1 0-16,-3 0 0 0,3-1 1 15,-4-3-1-15,1 1 0 16,0-5 0-16,0 4-1 15,0-5 2-15,0 2-1 16,1 1 0-16,-3-2 0 16,-1 2-1-16,4 3 1 15,2-1 0-15,0 3 0 16,0-1 1-16,0 2-1 15,0 2 0-15,0 0-1 16,0 0 1-16,0-1 0 16,0-1 0-16,0 1 1 0,0-4-2 15,0 4 2-15,0-1-1 16,0-1 0-16,0 1-1 15,0 2 1-15,0-2 0 16,0 2-1-16,0 0 1 16,0 0-2-16,0 0 0 15,0 0-1-15,0 0 0 16,0 0-1-16,0 0 0 15,0 0-2-15,0 0 4 16,0 0-2-16,0 0 1 16,0 0 1-16,0 0 1 15,0 0-2-15,0 0 3 16,0 0 0-16,0 0-5 15,0 0 4-15,0 0-2 0,0 0 0 16,0 0 0 0,2 0 0-16,4 0 0 0,-1 0 1 15,-3 0 2-15,4 0 0 16,0 4-2-16,1-1 4 15,2-1-3-15,-4-2 3 16,6 1-3-16,-6 1 2 16,-1 1-1-16,2 0 0 15,1 0 0-15,1 2-1 16,2-3 1-16,3 1 0 15,-4 1 1-15,4-2-2 16,-2 4 2-16,2-3-1 16,3 0 1-16,-4 1 0 15,1-2-1-15,-4 1 0 16,1-1-1-16,-4 0 3 0,4 0-4 15,-5-1 3-15,8-1-2 16,-7 0 2-16,0 0 0 16,0 0-1-16,1 2 0 15,-1-2 0-15,0 2 1 16,4-2-2-16,1 0 2 15,2 0-1-15,6 0 1 16,-3 0-2-16,-4 1 1 16,6-1 0-16,-2 3 0 15,0-3 0-15,-10 1 0 0,4-1 0 16,-4 0-1-1,0 0 2-15,1 3-1 0,2-3 1 16,7 0-1-16,2 0 0 16,1 0 0-16,0 0 0 15,-4 1 1-15,-2-1-3 16,2 2 3-16,-3-2-2 15,1 0 1-15,0 1 0 16,3-1 0-16,-1 0 1 16,-2 0-1-16,-5 2 0 15,5-2-1-15,6 0 3 16,-3 0-3-16,2 0 1 15,-3 0 0-15,4 0 0 16,-3 0 0-16,13 0 0 16,-8 2 0-16,4-2 0 15,0 1 1-15,-10-1-2 16,1 0 2-16,-1 0-2 0,-2 0 2 15,0 0-2-15,-4 0 2 16,4 0-1-16,-2 0 0 16,15 0 0-16,-7 0-1 15,11 0 2-15,-5 0-1 16,1 0 0-16,-4 0 0 15,2 0 0-15,1 0 0 16,-3 0 0-16,-1 0 0 16,3 0-1-16,-7 0 1 15,9 0 0-15,-4-1 0 16,5-1 0-16,-3-1 0 15,9 1 0-15,-9-2-1 0,-2 0 1 16,0 3 0 0,-7-3 1-16,10 1-2 0,4 1 2 15,-5 0-1-15,4-1 0 16,4 1 0-16,2-4 0 15,0 2 0-15,-5-2 0 16,1 0 0-16,2 3 0 16,-5 0 1-16,-5-1-3 15,-3 1 3-15,-3 0-1 16,0-2 1-16,-3 4-1 15,1-1 0-15,5 0 0 16,-3-1 0-16,6 1 0 0,2-2 0 16,8 1 0-16,-4 1-1 15,-2-2 2-15,1 3-1 16,1-1 0-16,1-2 0 15,-2 3 1-15,7-2-1 16,-6 2 0-16,-2-1 0 16,-7 2 0-16,-8-1 1 15,-1 1-2-15,-1 0 2 16,7 0-3-16,-10 0 2 15,7 0 0-15,-2 0 1 16,5 0-1-16,4 0 0 16,-2 0 0-16,7 0-1 15,-4 0 2-15,-2 0-1 16,0 0 0-16,-9 0-1 15,2 0 1-15,-5 0 0 0,2 0 0 16,4 0 0-16,3 1 0 16,-5-1 0-16,5 2-1 15,-3-1 1-15,1 2 0 16,2-2 1-16,-5 2-1 15,7 0 0-15,0-2-1 16,1 3 1-16,-4-2 0 16,1-1 0-16,0-1 1 15,-4 2-2-15,-2 0 3 16,6 0-3-16,-2 0 1 15,-1 0 0-15,3 1-1 16,-7-1 2-16,4-2-1 16,-1 1 0-16,1 1-1 15,0 1 1-15,3-2-1 16,1 1 2-16,1-2-1 0,8 1 0 15,-3-1 1-15,-5 2-2 16,1 0 1-16,3-2 0 16,-8 2 1-16,-1-2-1 15,0 0 0-15,-4 0-1 16,1 0 1-16,-1 0 0 15,1 0 0-15,-2 0 1 16,5 0-1-16,2 0 1 16,1 0-1-16,5 0 0 15,-2 0 0-15,-3 0 0 16,6 0 0-16,-6 0 0 15,3 0 0-15,-8 0-1 0,2 0 2 16,0 0-2-16,2 0 2 16,-2 0-1-16,8 0 0 15,-2 0 0-15,-3 0 0 16,0 0-1-16,-4 0 1 15,1 0 0-15,0 0-1 16,1 0 3-16,2 0-3 16,3 0 2-16,8 0-1 15,2 0 0-15,-7 0 0 16,8 0 0-16,-3 0 0 15,-3 0-1-15,-3 0 1 16,2 0-1-16,-2 0 2 0,-5 0-2 16,0 0 2-16,-8 0-2 15,3 0 1-15,-2 0 0 16,0 0 0-16,-6 0 1 15,6 0-2-15,-1 0 2 16,-3 0-2-16,4 0 2 16,1 0-2-16,6 0 1 15,5 0 0-15,4 0 0 16,0 0 0-16,4 0 0 15,-11-2 0-15,4 0 0 16,-3 0 0-16,-8 1 0 16,8-1 0-16,-3 1 0 15,3-2 1-15,-3 1-1 16,-7 1 0-16,1-1 0 15,-4 2-1-15,-4-3 2 0,7 1-1 16,7 2 1 0,2-2-2-16,15 0 1 0,7 2 0 15,-3-4 0-15,4 3 0 16,-16-3 0-16,-9 1 0 15,-7 1-1-15,4-2 2 16,-2 3-1-16,5-2 1 16,-3 2-2-16,-2-1 1 15,2 1 0-15,-7-1 0 16,5 0 0-16,-3 1 0 15,2 1 0-15,-1-3 0 16,-2 2 0-16,2 1 0 16,7-2 0-16,-1 0 0 0,8 2-1 15,-9-1 2-15,-1 1-2 16,0 0 1-16,-7 0 0 15,-4 0 0-15,4 0 0 16,-1 0 1-16,-5 0-2 16,5 0 1-16,-2 0 0 15,3 0-1-15,-2 0 2 16,-4 0-2-16,0 0 2 15,0 0-1-15,0 0 0 16,0 0 1-16,0 0-1 16,0 0 1-16,0 0-1 15,0 0 1-15,0 0-2 16,0 0 1-16,0 0 0 15,0 0 0-15,0 0-1 0,0-3-1 16,0 3 1-16,0-1-7 16,0 1-25-16,0 0-66 15,0 1-78-15,3 8-117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2:03.017"/>
    </inkml:context>
    <inkml:brush xml:id="br0">
      <inkml:brushProperty name="width" value="0.06667" units="cm"/>
      <inkml:brushProperty name="height" value="0.06667" units="cm"/>
      <inkml:brushProperty name="color" value="#00CCFF"/>
      <inkml:brushProperty name="fitToCurve" value="1"/>
    </inkml:brush>
  </inkml:definitions>
  <inkml:trace contextRef="#ctx0" brushRef="#br0">136 637 93 0,'0'0'72'0,"0"0"-17"16,0 0-18-16,0 0-13 15,0 0-8-15,0 0-7 16,0 0-2-16,0 0 3 15,0 0 1-15,0 0 5 16,0 0 5-16,0 0-1 16,0 0-3-16,0 0 1 15,0 0-4-15,0 0 2 16,0 0 3-16,0 0-2 15,0 0-1-15,0 0-2 16,0 0 0-16,0 0-6 16,0 0 1-16,0 0-3 0,0 0 2 15,0 0 0 1,0 0 8-16,0 0 1 0,0 0 2 15,0 0 0-15,0 0-3 16,0 0-2-16,0 0-7 16,0 0-1-16,0 0-1 15,0 0 0-15,0 0 2 16,0 0 3-16,0 0 1 15,0 0-4-15,0 0-4 16,0 0 1-16,0-1 2 16,0-3-4-16,0 2 2 15,0 0 0-15,0 0-1 16,0-1 1-16,0 1 0 0,0 0-1 15,0 0-2 1,0 1 2-16,0-1-2 0,0 0 1 16,0 0-1-16,0 2 2 15,0-1-2-15,0-2 4 16,0 2-3-16,0-1-2 15,0 0 5-15,0-1-4 16,0 1 1-16,0 2-2 16,0-3 2-16,0-1-1 15,0 3 0-15,0-3 1 16,0 2-1-16,0 0 0 15,0-2 1-15,0 3 0 16,0-3-1-16,0 1 0 16,0-3 0-16,0 1 1 15,0 2-2-15,0-3 1 16,0 1 0-16,0 1-1 0,0 1 2 15,0-3-1-15,0 3 0 16,0-1-1-16,0-1 4 16,0 0-4-16,0-1 2 15,0-1-1-15,0 2-1 16,0-3 1-16,0 5 1 15,0-2-1-15,0 0 0 16,0 1 2-16,0 0-2 16,0 1 4-16,0-2-2 15,3-1-1-15,0 1 0 16,-3-2 0-16,3 0-1 15,1 1 0-15,-4 1 2 16,3 0-1-16,-3-1 3 0,0 3-4 16,0-2 3-16,3-2-3 15,-3 1 1-15,0-1-1 16,0 2-1-16,3-1 2 15,-3 1-1-15,5-2 2 16,0 0-2-16,-2 1 3 16,0 2-3-16,0-2 3 15,-3-1-1-15,2 0-2 16,-2 0 0-16,0-1 1 15,3 2-2-15,-3-2 0 16,0 4 1-16,8-2 0 16,-6-1-1-16,1 2 1 0,3-1 1 15,-3 0-2-15,1 0 2 16,-1-1-2-1,0-1 1-15,0 3-1 0,0 0 1 16,0-1-1-16,0 2 1 16,4-2-1-16,-4-1 0 15,3 2 1-15,-3-5-1 16,1 5 0-16,2 2 0 15,-1-2 0-15,3 1-2 16,0-2 2-16,1 1-1 16,-2 0 0-16,2-1 1 15,-2 3 0-15,-4 0 0 16,3 1 1-16,0 0-1 15,3 0 0-15,3-2-1 16,1-1 0-16,0 2-2 0,-1-2 3 16,1 1-1-16,3 0 0 15,-2 0 0-15,-1 0 1 16,-3-2 1-16,-1 4-1 15,4 1 0-15,-4-1 0 16,7 0-1-16,-1-2-1 16,0 3 1-16,1-1-2 15,0 0 2-15,-4 2 1 16,8-1 0-16,-9 1-1 15,11-5 1-15,4 4 0 16,-9-3 0-16,6 2 0 16,-6 1-1-16,2 1 1 15,-6 0 1-15,0 0-1 16,-1 0-1-16,1 0 1 0,3 0-1 15,3 0 1-15,0 0 0 16,-5 0-1-16,5-2 1 16,7 2 0-16,-2 0 1 15,-2 0-1-15,0-2 0 16,2 2 0-16,-5 0 0 15,0 0 0-15,0-1 0 16,2 1 0-16,4-2 0 16,1 2 0-16,1 0 0 15,1-1 0-15,-6 1 0 16,9 0 0-16,1 0 0 15,-10 0 0-15,5 0 0 16,-8 0-1-16,3 0 1 16,2 0-1-16,-5 0 1 15,0 0 0-15,-6-3 1 0,6 3-2 16,5 0 1-16,1 0 0 15,4 0 0-15,-5 0 0 16,4-1 0-16,-7-2 0 16,5 3-1-16,-1-1 2 15,-6-3-2-15,3 2 2 16,2 1-1-16,-5-3 0 15,0 2 0-15,0 1 0 16,-1-3 0-16,10 4 0 16,-2-1 0-16,1 1-1 0,1-4 2 15,1 2-1 1,8-1 0-16,-1-1 0 0,6 1 0 15,-6-1 0-15,-4 0 0 16,-10 0 1-16,0 3-1 16,-3 0 1-16,2-1-2 15,-5 2 2-15,-3-2-2 16,2 2 1-16,1 0 0 15,-1 0-1-15,1 0 1 16,-4 0 0-16,4 0 0 16,2 0-1-16,4 0 2 15,3 0-1-15,9 0 0 16,4 0 0-16,-8 0 0 15,2 2 0-15,-10 1 0 16,-6 0 0-16,-1-1 1 0,-3 0-1 16,1 1 0-1,-4 0 0-15,7-2 0 16,0 1 0-16,-8 0 0 0,5-2 0 15,3 2 0-15,-4-1 0 16,7 1 0-16,-3 0 0 16,-1-1 0-16,13 2 0 15,-2-2 0-15,-1 2 0 16,-4-2 0-16,-2 2 0 15,0-3 0-15,6 2 0 16,-4-2 0-16,1 0 0 16,-9 2 0-16,11-2 1 15,1 1-2-15,4-1 1 16,1 0 0-16,-4 0 0 0,2 0 1 15,-7 2-1-15,-5-2 0 16,0 0 0-16,-5 2 0 16,0-2 0-16,-6 0-1 15,4 0 1-15,4 0 1 16,0 0-1-16,-1 0-1 15,1 0 1-15,0 0 1 16,-2 0-1-16,-1 2 0 16,2-2 0-16,1 0 0 15,12 0 0-15,-4 0-1 16,4 1 1-16,4 2 0 0,-11-2 1 15,2-1-1 1,-5 3 0-16,-3-3 0 0,-2 0-1 16,-1 1 1-16,4-1 0 15,-8 0 0-15,8 2 0 16,-1-1 0-16,1 1-1 15,3 0 0-15,3-1 1 16,2 1 0-16,4 1-1 16,-6-2 1-16,2 0 1 15,-2 2 0-15,0 0-1 16,-3-1 0-16,-1 1-1 15,0-1 1-15,-2 0 0 16,6 0-1-16,-7 0 0 16,-2-1 1-16,-2 1 0 0,0-2 0 15,1 2 0-15,-4 0 0 16,2 0 0-16,5-1-1 15,1 2 1-15,0 1 0 16,-2-2 0-16,5 1 0 16,0 0-1-16,-1 0 0 15,-2-1 1-15,-1 3 0 16,-2-2 0-16,0-1 0 15,-5 2-1-15,1 0 1 16,4-1 0-16,9 0-2 16,-10 1 2-16,4-2-1 15,-7-2 1-15,-3 2-1 16,-1 0 1-16,6-1-1 0,-5 1-1 15,2 1 1 1,5 1 0-16,-1 2 1 0,1-5-1 16,-1 3 1-16,-4-1-1 15,8 1 1-15,-6 1 0 16,-1-1 0-16,0-1-1 15,0-1 2-15,1 1-2 16,2-1 1-16,0 3-1 16,1 1 1-16,3-1 0 15,-2 2-1-15,0-1 1 16,0-1 1-16,-8-1-1 15,4 2 0-15,5-4 0 16,-5 3-1-16,-2-3 0 16,2 2 1-16,-4-1-1 0,1 1 1 15,2 1 0-15,-1-1 1 16,6 1-1-16,-3 0 0 15,-2 3 0-15,4-1 0 16,-4 0-1-16,4-1 1 16,-4 0 0-16,-4-2-1 15,2 2 2-15,-4-1-2 16,7 0 1-16,-5 0-1 15,2 1 1-15,4 2 0 16,-4-2 0-16,0 3 0 16,1-1 0-16,-2 0 0 15,-3-3 0-15,8 2 0 16,-8-4 0-16,0 5 0 0,5-1 0 15,-2 0 0 1,3 2 0-16,-3 0 0 0,4 0 0 16,-4 1 0-16,0-1 0 15,2-2 0-15,0 1 0 16,-5-3 0-16,3 1 0 15,-3 2 0-15,0 1 0 16,2-1 0-16,1 1 0 16,0 4 1-16,-3-3-1 15,4 2 0-15,-4-2 0 16,0-3 0-16,0 0 0 15,0 1 1-15,0 0 0 16,0-1-1-16,0 4 0 16,0-3 0-16,0 3 0 0,0 0 0 15,0-2 0-15,0-1 3 16,0 4-2-16,0-4 0 15,0 3 0-15,0-1 0 16,0 1 1-16,0 3-2 16,0-3 2-16,0 3-2 15,0 0 1-15,0 0-1 16,0 1 0-16,-4 1 1 15,4-3-1-15,0-1 1 16,0-4-1-16,0 0 0 16,0 0 1-16,-3-2 0 15,0 1-1-15,3-2 1 16,0 4 0-16,0 2 0 0,0-2-1 15,0 3-1 1,0-1 1-16,0-1 0 0,0 1 0 16,0 1 1-16,0-1-1 15,0 1 0-15,0-3 0 16,-2 0 1-16,2-2-1 15,0 0 1-15,0-1 0 16,0-2-1-16,0 4 0 16,0-1 0-16,0 0 0 15,0 0 0-15,0 1 0 16,0 0 0-16,0 1 0 15,0 0 0-15,0-1 1 16,0 2-1-16,0 0 0 16,0-1 0-16,0 3 0 0,0-1 1 15,0-2-1-15,0 2 0 16,0-2 0-16,0 0 0 15,0 0 1-15,0-2-1 16,0 1 0-16,0-1 1 16,0 1-1-16,0 2 0 15,0-1 0-15,0 0-1 16,0 3 2-16,0 1-2 15,0-1 2-15,0-3 0 16,0 3-1-16,0 1 0 16,0 1 0-16,0-2 1 15,0 1-1-15,0-1 2 16,0 2-4-16,0-1 4 0,0 0-5 15,0-1 6 1,0 1-3-16,0-2 0 0,0 2 0 16,0-3 0-16,0 2 0 15,0-2 1-15,0-3-1 16,0 2 0-16,0 0 0 15,0-1 1-15,0 2-1 16,0 0 0-16,0 0 0 16,0-2 0-16,0 3 0 15,0-2 2-15,0-3-2 16,0 7 0-16,0-4 0 15,2 0 0-15,1-1 1 16,0 2-1-16,-3-2 0 16,0 0 0-16,4 0 0 0,-4 1 0 15,4 2 0-15,-2 0 0 16,-2-1 0-16,3 1 1 15,-3-3-1-15,4 4 0 16,-2-2-1-16,1-1 2 16,0-2-1-16,1 1 0 15,-4-2-1-15,3 1 1 16,-3 1 0-16,3-1 1 15,-3-1-1-15,3 4 0 16,-3-3 0-16,6-1-1 16,-2 2 2-16,-4-3-1 15,3 2 0-15,0-1 0 16,-3-1 0-16,3 0 0 0,-3 2 0 15,3 0 0 1,2 1 0-16,0 2 0 0,-2-1 0 16,0-2 0-16,-3 0 0 15,0-1 0-15,5 3 0 16,3-2 0-16,-6-1 0 15,4 1 0-15,-3 1 0 16,0-1 0-16,-3-2 1 16,7 1-1-16,-4 0 0 15,0-4 0-15,0 2 1 16,-3-1-1-16,3-1 0 15,0 2 0-15,-3-3 0 16,4 2 1-16,-1-2-1 16,-3 1 0-16,3 2 0 0,0 1 1 15,-3-2-1-15,0 5 0 16,3-1 0-16,4-1 0 15,-4 2 0-15,3-1 0 16,-4-2 0-16,-2 3 0 16,6-2 0-16,-6-1 0 15,7 3 0-15,-4-1 0 16,-3 2 1-16,6 0-1 15,-6-2 0-15,3-3 0 16,1-1 0-16,-4 0 1 16,3-1-1-16,-3 0 0 15,0-1 0-15,0 1 0 16,0 0 0-16,0 2 0 0,0-4 1 15,0 4-2 1,0-4 2-16,0 0-1 0,0 0 0 16,0 0 1-16,0 0 1 15,0 0 0-15,0 0 0 16,0 0 3-16,0 0-3 15,0 0 1-15,0 0-2 16,0 0 1-16,0 0-2 16,0 0 1-16,0 0 0 15,0 0 1-15,0 0-1 16,0 0 1-16,0 0-1 15,0 0 1-15,0 0-1 16,0 0-1-16,0 0 0 16,0 0 1-16,0 0-1 15,0 0 1-15,0 0-1 0,0 0 2 16,0 0 0-16,0 0 0 15,0 0 2-15,0 0-2 16,0 0 0-16,0 0-1 16,0 0 0-16,0 0 0 15,0 0 2-15,0 0-2 16,0 0 2-16,0 0 2 15,0 0 0-15,0 0 0 16,0 0-2-16,0 0 0 16,0 0-1-16,0 0 0 15,0 0 0-15,0 0 1 16,0 0-2-16,0 0 0 15,0 0 0-15,0 0 0 16,0 0 1-16,0 0-2 0,0 0 3 16,0 0-2-16,0 0 0 15,0 0 1-15,0 0-1 16,0 0 2-16,0 0-3 15,0-3 2-15,0 0-2 16,0 1 2-16,0 2-2 16,0-4 1-16,-3 1 0 15,-1 1-1-15,1-1 0 16,3 3 0-16,-3-2 0 15,3 2 0-15,0-1 0 16,0 1 1-16,0 0-2 16,0-3 2-16,0 3-1 0,0-1 1 15,0 1-1-15,0-2 1 16,0 2-1-16,-3 0 0 15,3-2 1-15,-3 0 0 16,1 1-1-16,-3-3-1 16,2 0 1-16,-2 1 1 15,-4-3-1-15,2 5 1 16,4-2-1-16,-3-1 0 15,-1 0 0-15,-2-1 0 16,3 0 0-16,-7-2 0 16,5 1 0-16,-3 2 0 15,3 0 0-15,1-2 0 16,-2 0 0-16,3 3 0 15,-4 0 0-15,7 1 0 16,0 0 0-16,0-1 0 0,-4-1 0 16,4 3 0-16,-3-4 0 15,3 0 0-15,-7 2 0 16,2-1 0-16,-3-1 0 15,3 1 0-15,-2 1 0 16,-2-3 0-16,-1 4 0 16,4-4 0-16,0 2 0 15,0-1 0-15,2-1 1 16,1 1-2-16,3 1 2 15,-3 1-2-15,-1 2 1 16,1-4 0-16,-4 3 0 16,7-2 0-16,-3-3 0 0,-2 3 1 15,0 0-2-15,3 0 2 16,-5 1-2-16,4 1 2 15,0-3-2-15,-4 2 1 16,1 1 0-16,3-4 0 16,2 3 0-16,-2-3 0 15,0 3 1-15,1 1-2 16,0-2 1-16,-3 3 0 15,2-3 0-15,-1 0 0 16,-2 0 0-16,-7-2 0 16,3 1 0-16,-6-2 1 15,5 1-2-15,1 1 2 16,4 0-2-16,-4 0 2 15,5 1-2-15,0 0 2 16,-4 1-1-16,6-1 0 0,-3 0 0 16,-2 3 0-16,3-3 2 15,-8 0-4-15,7 1 4 16,2 0-2-16,1-1 0 15,1 3 0-15,-11-3 0 16,3 0 0-16,1 1 0 16,-7-3 0-16,6 2 0 15,-6 2 0-15,11-2 0 16,-8-2 0-16,3 3 0 15,-2 0 0-15,6-1 0 16,-4 0 0-16,1-1 0 16,-4 2 0-16,-9-1 0 0,12-1 0 15,-9 1 0-15,6 0 0 16,5 1 0-1,-8 2 0-15,3-2-2 0,6 2 2 16,-1-1 2-16,5 0-2 16,-7-2 0-16,0 3-2 15,4-3 2-15,-7 3 0 16,3-3 0-16,2 0 0 15,-2 3 0-15,4-3 0 16,-1 2 0-16,2 2 0 16,-3-2 0-16,2 1 0 15,-4-3 0-15,5 2 0 16,-5-2 0-16,4 3 2 15,-4-3-2-15,5 2-2 16,0 1 2-16,3 1 0 0,-2 0 2 16,3 0-2-16,2 0 0 15,-5 0 0-15,-1 0 0 16,-2-1-2-16,-3-1 2 15,-2 0 0-15,0 0 2 16,-4 0-4-16,-3 0 2 16,6 0 0-16,-3 1 0 15,1-1 0-15,-4 0 2 16,0 0-2-16,3 2-2 15,3 0 2-15,-2 0 0 16,3 0 0-16,-3 0 0 16,2 0 0-16,-9-1 2 0,6 1-2 15,0-2 0-15,-2 2-2 16,-1 0 2-16,3-2 0 15,-2 2 2-15,2 0-2 16,11 0-2-16,0 0 2 16,-2 0 0-16,1 0 0 15,-4 0 0-15,1 0 0 16,-4 0 0-16,1 0 2 15,-4 0-2-15,0 0 0 16,-5 0-2-16,2-2 2 16,0 2 0-16,1-4 2 15,5 1-2-15,-6 0 0 16,3 1 0-16,-6 0 0 15,-1 0 0-15,9 1 0 16,4 1 0-16,-3-2 0 0,7 0 0 16,-4 2 0-16,5-1 0 15,-5-2 0-15,-3 2 0 16,-11-3 0-16,5-3 0 15,-7 4 0-15,2-2 0 16,8 1 0-16,0 0 0 16,3 1 0-16,0 1 0 15,2-1 0-15,1 0 0 16,4-1 0-16,-4 3 0 15,0-1 0-15,2-1 0 16,-6 0 0-16,5 1 0 16,-3-2 0-16,-1 2 0 0,-3 0 0 15,-6 0 0-15,7 1 0 16,-1-3 0-16,-3 3 0 15,-4-3 0-15,5 2 0 16,6 0 0-16,-1 1 0 16,0-2 0-16,-2 2 0 15,-4-1 0-15,6 0 0 16,-5 2 0-16,1 0 0 15,2-1 0-15,-9 1 0 16,-2-2 0-16,-2 2 0 16,2-1-2-16,10 1 2 15,-2 0 0-15,-1 0 0 16,-5-3 0-16,5 3 0 15,3-1 0-15,1 1 0 16,-2 0 0-16,2 0 0 0,2 0 0 16,-3 0 0-16,10-2-1 15,-6 2 1-15,-1 0 0 16,-6 0 0-16,0 0 0 15,1 0 0-15,5 0 0 16,7 0 0-16,3 0 0 16,-4 0 0-16,4 0 0 15,-6 0 0-15,3 0 0 16,-5 0-1-16,-10 0 1 15,3 0 0-15,1 0 0 16,2 0 0-16,2 0 0 16,3 0 0-16,1 0 0 0,2 0 0 15,2 0 0-15,-3 0 0 16,3 0 0-16,2 0 0 15,2 0-1-15,1 0 1 16,-9 0 0-16,-1 0 0 16,-3 0 0-16,-8 0 0 15,5 0 0-15,-3 0 0 16,3 0 0-16,0 0 0 15,8 0 0-15,1 0 0 16,4 0-1-16,3 0 1 16,-7 0 0-16,4 0 0 15,-7 0 0-15,2 0-1 16,-2 0 2-16,2 0-2 15,6 0 2-15,-7 0-2 16,-1 0 1-16,0 0 0 0,-1 0-1 16,-2 0 1-16,0 3 0 15,0 0-1-15,7-2 1 16,-4-1 0-16,5 2 0 15,-2-2 0-15,4 1 0 16,-7 3 0-16,7-3 0 16,1 2 0-16,-9-2 1 15,5-1-1-15,-1 0 1 16,-3 0-2-16,5 0 2 15,-3 0-2-15,0 0 1 16,-2 2 0-16,2-2 1 16,-2 0-1-16,0 0 0 0,-2 0 0 15,2 2-1-15,7-2 3 16,-4 2-4-16,4-2 2 15,-7 0 0-15,-3 0 2 16,2 0-2-16,-2 0 0 16,-3 0 0-16,6 0 0 15,2 0-1-15,3 0 1 16,3 0 1-16,2 0 0 15,0 0-1-15,-4 0 0 16,1 0 0-16,-3 0 0 16,-4 0 1-16,4 0-1 15,3 0 0-15,-3 0 1 16,3 0-2-16,1 0 2 15,-3-2-1-15,2 0 3 16,-1 0-3-16,-2-2 0 0,-1-1 0 16,-1 2 0-16,-6-2 0 15,5 1 0-15,3-1 0 16,-1 1 0-16,-2-1 0 15,2-1 0-15,-1 1 0 16,0 0 0-16,3 0 0 16,-2 1 0-16,7-1 0 15,-3 1 0-15,-1-2 0 16,1-1 0-16,0 1 0 15,-4-5 0-15,-2 2 0 16,2 1 0-16,5 0 0 16,-1 1 0-16,3 2 0 0,-2-1 0 15,5 1 0-15,-8-2 0 16,5-1 0-16,-4 0 0 15,-2 1 0-15,4 0 0 16,-3 0 0-16,3 0 0 16,1-1 0-16,1 5 0 15,3 2 0-15,0-2 0 16,0 0 0-16,-2 1 0 15,-2-3 0-15,-3 0 0 16,-1-2 0-16,0-1 0 16,3 0 0-16,-4 0 0 15,5 1 0-15,1 0 0 16,-3 2 0-16,3-2 0 15,1-3 0-15,-3 4 0 16,5-3 0-16,0 0 0 0,-3-1 0 16,0 2 0-16,0 1 0 15,3 0 0-15,0 0 0 16,-6 2 0-16,6-1 0 15,0 3 0-15,0-5 0 16,0 2 0-16,-3 0 0 16,3-1 0-16,-4 2 0 15,4 0 0-15,-2 1 0 16,2 0 0-16,-3 1 0 15,3-1 0-15,0-3 0 16,-4 1 0-16,4 0 0 16,0-1 0-16,0-2 0 0,-2 0 0 15,2-2 0-15,0 3 0 16,0-1 0-16,0 0 0 15,0 2 0-15,0-2 0 16,0 1 0-16,0-1 0 16,0 1 0-16,0 0 0 15,0-2-2-15,0 3 1 16,0-2 1-16,0 2 0 15,0 0 0-15,0 3 1 16,0 3-1-16,0-5 0 16,0 5 0-16,0-3 2 15,0-1-2-15,0-1 0 16,0-5 0-16,0 1 0 15,0-1 0-15,0-1 0 16,0 3 0-16,0-1 0 0,0 1 0 16,0 0 0-16,0-2 0 15,0 2 0-15,0 0 0 16,0-3 0-16,0 3 0 15,0 0 0-15,0 0-2 16,0 2 2-16,0 0 0 16,0 0-1-16,0 2 1 15,0-2 0-15,0-1 0 16,0 1 0-16,0-2 0 15,0 2-1-15,2 0 2 16,-2 0-1-16,0 2 0 16,4 0-1-16,-4-3 1 15,0 3 0-15,3-2 0 0,-1 2 1 16,2-1-2-16,-1-2 0 15,3 4 1-15,-6-4 0 16,3 0 1-16,0-1-1 16,0 0 0-16,2 0-1 15,-3 0-1-15,-2 2 2 16,3-2 0-16,3 3-1 15,-3-2 1-15,4 3 0 16,-4-2 0-16,0 2 0 16,2-1-1-16,-5 1 1 15,3 1-3-15,2 1 2 16,-2 0 0-16,-1-1 0 15,1 0 0-15,0 1 1 16,-3-1-1-16,4 1 1 0,-4 1 0 16,0 0 0-16,4 2 0 15,-2 0 0-15,-2-4 0 16,3 2 0-1,-3 1 0-15,0-3 0 0,0 3 0 16,0 1 0-16,4-4 0 16,-4-1 0-16,0 1 0 15,2-1 0-15,1 3 0 16,-3 1 0-16,0-2 0 15,0 3-1-15,0 0 0 16,0 0-1-16,0 0 0 16,0 0-12-16,0 0-31 0,-5 0-38 15,-39 3-73-15,-21-3-181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2:03.023"/>
    </inkml:context>
    <inkml:brush xml:id="br0">
      <inkml:brushProperty name="width" value="0.06667" units="cm"/>
      <inkml:brushProperty name="height" value="0.06667" units="cm"/>
      <inkml:brushProperty name="color" value="#BF9000"/>
      <inkml:brushProperty name="fitToCurve" value="1"/>
    </inkml:brush>
  </inkml:definitions>
  <inkml:trace contextRef="#ctx0" brushRef="#br0">112 1352 58 0,'7'0'70'15,"-4"0"-28"-15,-3 0-18 16,0 0-16-16,0 0-3 16,3 0-1-16,-3 0 3 15,2 0 4-15,-2 0-3 16,0 0 2-16,0 0 3 15,0 0 14-15,0 0 5 16,3 0-6-16,-3 0-4 16,4 0-2-16,-4 0 2 0,0 0 4 15,0 0 3-15,0 0-3 16,0 0-2-16,0-1-1 15,0-1-2-15,0 0-10 16,0-1-6-16,0 1 1 16,0-1 0-16,0-3-1 15,0 1-1-15,0 1 1 16,0-1 1-16,0 2 2 15,0-3 1-15,0 1 0 16,0-2-2-16,0 1-2 16,0 0-1-16,0-3 2 15,0 3 2-15,0 0-2 16,4-2 3-16,-2 0-3 15,-2 0 2-15,6-1-3 16,-2 2 1-16,-2 0-2 0,1 2 0 16,-3-1 0-16,0 3-1 15,0-1 0-15,0 2 0 16,0-2 2-16,0 0-2 15,0 0 2-15,0-1-3 16,0 2 2-16,0-3-2 16,0 0 3-16,0 1-1 15,0 0 2-15,0 2 2 16,0 0-2-16,0-5 1 15,0 2 1-15,0 1-3 16,0 1 0-16,0-2-1 16,0 2-1-16,0-1-1 15,0 1 1-15,0-1 0 0,0 2 0 16,0-2-1-16,0-1 3 15,0 1-3-15,0-2-1 16,0-1 0-16,0 4 0 16,0-2 2-16,0 0-3 15,0 1 3-15,0 2-1 16,0-5 2-16,0 3 1 15,0-2-2-15,0 0-2 16,0 2 1-16,0 2 1 16,0-3-3-16,0 0 4 15,0 2-4-15,0-2 2 16,0 0-1-16,0 0 1 15,0 1-1-15,0-4 0 0,0 1 1 16,0 1-1-16,0 2 1 16,0-2-2-16,0 2 2 15,0 1 0-15,0-3 0 16,0 1-1-16,0 1 0 15,0-1 0-15,0-1 1 16,0-1-2-16,0 2 1 16,0-1-1-16,0-1 0 15,0 1 1-15,0-2 0 16,0 4-1-16,0-2 1 15,0 0-1-15,0 0 0 16,0-2 1-16,0 0-2 16,0 0 2-16,0 2-1 0,0 1 0 15,0-6 0 1,0 5 0-16,0-2 1 0,0 1 0 15,0-1-1-15,0 0 1 16,0 0-1-16,0 2 2 16,0 2-2-16,0-1 1 15,0 0-1-15,0-1 0 16,0-1 0-16,0 3 1 15,0-2-1-15,0 0 0 16,0 0 0-16,0-1 0 16,0 0 0-16,0-2 0 15,0 4 0-15,0-1 2 16,0-2-2-16,0 0 0 15,0 1 0-15,0-3 0 0,0 3 0 16,4 0 0-16,-4 1 0 16,0 0 0-16,4-2 0 15,-4 3 0-15,0 0 0 16,0-3 1-16,0 1-1 15,0 1 1-15,0-2-2 16,2 1 2-16,-2-3-1 16,3 0 0-16,0 4 0 15,0-1 0-15,1-2 0 16,-4 2 0-16,3-5 0 15,0 7 0-15,3-5 1 16,-3 0-2-16,4 2 2 16,-4-2-2-16,-3 3 1 0,3 1 0 15,0 0 0-15,-3 0 0 16,2 1 1-16,1 1-1 15,-3-2 0-15,5 2 0 16,-2-3 0-16,2 1 0 16,1 2 0-16,-2 1 0 15,-4 1 0-15,3-2 0 16,-3-1 0-16,3 1 0 15,0-2 0-15,0 2 0 16,0-3 0-16,-1 2 0 16,6 0-1-16,-2 1 1 15,-3 0 0-15,7 0 0 16,-10-1 0-16,6-1-1 15,-3 2 1-15,-1 2 0 0,6-5 0 16,-5 6 0-16,-1-1 0 16,-2 0 1-16,0-1-2 15,6 0 1-15,-3 1 0 16,1-1 0-16,2 1-3 15,0 3 3-15,-3-4-1 16,0 2 1-16,-3 0 0 16,4-1-1-16,-4-1 1 15,3 3 0-15,-3-1 0 16,0 0 1-16,3 2-2 15,0-1 1-15,2-3 0 16,3 2-2-16,-6-2 1 16,-2 1 0-16,6 1 1 0,-3 1-1 15,1-2 1 1,8 2 0-16,-6-3 0 0,-2 1-1 15,2 3 1-15,-3-4 0 16,3 3 0-16,1-1-1 16,-4 0 0-16,5-1 0 15,3-1 0-15,0 0-1 16,2 1 2-16,6-1 0 15,-3 0-1-15,-4 1 1 16,1 2 0-16,-5 1 0 16,-3-2 0-16,9 0 0 15,-4-1-3-15,1 1 3 16,5 0-1-16,-6 2 0 15,6-2 0-15,-7 2 1 0,-3-2 0 16,7 2 0-16,0-2 0 16,-7 2 0-16,2 0-1 15,5 0 0-15,-4 0 1 16,10 0-2-16,-1 0 1 15,2 0 1-15,-2 0 0 16,-2 0 0-16,0 0 0 16,-2 0 0-16,-4 0 0 15,-1 0 0-15,4-2 0 16,0 1 0-16,-1 1 0 15,4-2 0-15,-7 1 0 16,0 1 0-16,0-2 0 0,1-1 0 16,-1 2 0-16,4 1 1 15,8-1-2 1,-8-1 2-16,3 2-2 0,2 0 1 15,8-3 0-15,1 2 0 16,1 0 0-16,-3-3 0 16,0 2 1-16,-6-2-1 15,3 1 0-15,-7 1 0 16,-6 2 0-16,1-1 0 15,-4 1 1-15,4-4-2 16,-4 2 1-16,6-1 0 16,6 0 0-16,4 2 0 15,1-1-1-15,4-1 2 16,1 1-1-16,4-2 0 15,-11 3 0-15,-8-1 1 0,-4 0-2 16,-3 1 1-16,4-2 0 16,-4 3 0-16,4 0 1 15,2-1-1-15,3 1 0 16,4 0 0-16,0-2 0 15,-3 2-1-15,-2 0 2 16,2 0-2-16,3 0 1 16,0 0 0-16,2 0-1 15,8 0 2-15,-2 0-1 16,-4 0 0-16,-5 0 0 15,-2 0 0-15,-7 0 0 16,-2 0 0-16,-1 0 0 16,2 0 0-16,5 0 1 0,0 0-2 15,-1 0 1-15,4 0 0 16,0 0-1-16,3 0 1 15,-1 0 0 1,1 0 0-16,0 0-1 0,-10 0 2 16,3 0-1-16,0 0 0 15,-2 0 0-15,2 0 0 16,1 0 0-16,-5 2 0 15,5-2 0-15,0 4 0 16,2-3 0-16,8 3 0 16,-1-3 0-16,-3 1 0 15,-8 0 0-15,-1-2 0 16,-1 2 1-16,1-2-1 15,5 0 0-15,-2 1 0 0,5-1 0 16,1 0 0-16,-3 0-1 16,3 2 2-16,-11 0-1 15,5-1 0-15,-1 2 0 16,-2-3 0-16,6 0 0 15,1 0 0-15,2 0 0 16,0 0 0-16,-1 0 0 16,-5 0 1-16,-10 0-1 15,10 0 0-15,2 0 0 16,-2 0-1-16,0 0 1 15,1 0 0-15,-6 0 0 16,-3 0 1-16,1 0-2 16,1 0 2-16,5 0-2 0,1 0 1 15,5 0 0-15,10 0 0 16,-2 0 0-16,-9 0 1 15,-1 0-1-15,-6 0 0 16,-3 0 0-16,2 0 0 16,-6 0 0-16,3 0 0 15,3 0 0-15,-2 0 0 16,2 0 0-16,1 0 0 15,-4 0 0-15,7 0 0 16,-8 0 0-16,11 0-1 16,-7 0 1-16,-3 0 0 15,4 0 0-15,-4 0 0 16,3 0 0-16,3 0 1 15,-4 0-1-15,0 0 0 0,2 0 0 16,-4 0 0-16,3 0-1 16,1 0 1-16,-5 0 0 15,6 0 0-15,7 0 0 16,-6 0 0-16,10 0 0 15,-3 0 0-15,-9 0 0 16,-2 0 1-16,2 0-2 16,-7 0 2-16,6 0-2 15,-2 0 2-15,-1 0-1 16,0 0 0-16,-4 0 0 15,2 0-1-15,-4 1 1 16,0-1 0-16,4 0 0 0,-4 0 0 16,0 0 0-16,0 0 0 15,5 0-1-15,2 0 1 16,6 0 0-16,0 2 0 15,-8-2-1-15,1 0 2 16,0 0-2-16,-2 0 2 16,2 2-2-16,-6-2 1 15,0 1 0-15,3-1 0 16,0 3 0-16,7-3-1 15,-2 1 1-15,3-1-1 16,0 2 1-16,-4 0-1 16,5-1 1-16,-2 2 0 15,-7-2 0-15,3 1 0 16,-1-1 0-16,9 2 1 15,-9-3-3-15,5 2 3 0,-1 1-2 16,-2 0 1-16,-1-3 0 16,-3 1-1-16,0 2 1 15,-1-3-1-15,6 2 1 16,-5-1-1-16,2-1 1 15,2 2-1-15,-3 1 1 16,-2-1-2-16,1 2 0 16,3 0 2-16,1-3-1 15,-3 3 0-15,1-2 1 16,1 0-1-16,1 0 1 15,-1 2-1-15,0 0 1 16,1-1 0-16,-4-1 0 16,0 1-1-16,0 0 1 0,-3-2 0 15,5 3 0-15,0-1-1 16,0 1-1-16,-2-1 2 15,0 5-1-15,3-2 1 16,1-2-1-16,2 2 1 16,-6-1 0-16,1 0-2 15,2 0 2-15,0-1 0 16,-3-2 0-16,4 1 0 15,-7 1 0-15,2-3-1 16,5 3 1-16,-5-2-1 16,6 2 1-16,-5 1 0 15,0-2 0-15,2 1 0 16,-2 1 0-16,2 0-1 15,0 0 1-15,-5 1-1 0,3 1 0 16,-3 0 0-16,6-2 0 16,-3 1 0-16,1-1 1 15,-1 2 0-15,-3-1-1 16,3 0 1-16,0 0 0 15,-3-1 0-15,0-1-1 16,0-3 1-16,0 3-1 16,0 1 1-16,0-1 0 15,0 1 0-15,0 2-1 16,0 1 1-16,0-2 0 15,2 3 0-15,-2-2 0 16,0 0 0-16,0 2 0 16,0-2 0-16,3 0 0 0,-3 2 0 15,5-4 0 1,-5-1 1-16,3 1-2 0,-3-1 2 15,0 1-2-15,3-3 1 16,-3 4 0-16,0-5 1 16,0 2-1-16,0 3 0 15,0 1 0-15,0 0 0 16,0 3 0-16,0-2 0 15,0-1 0-15,0 2 0 16,0 1 0-16,2-1 0 16,1 0 0-16,-3 0 0 15,4 0 0-15,-4-4 0 16,0-1 0-16,0 0 1 15,0 0-2-15,0 2 2 0,0 1-2 16,2 2 2-16,-2 1-1 16,0-3 0-16,4 2 0 15,-4-2-1-15,0 0 2 16,0 2-2-16,0-2 2 15,3 2-2-15,-3-1 1 16,0 2 0-16,0-2 0 16,0 1 0-16,0-2-1 15,0 1 2-15,0 0-2 16,0 0 2-16,0-3-2 15,0 1 2-15,0 0-1 16,0 1 0-16,4 0 0 0,-4-2-1 16,0 3 2-16,0-1-2 15,0 0 2 1,0 3-1-16,0 1 0 0,0-3 0 15,0 4 0-15,0 0 0 16,0-2 0-16,0 1 0 16,2-1 0-16,-2-1 0 15,0 0 0-15,0 0 0 16,0-2 0-16,0 2 1 15,0-2-1-15,0 0 0 16,0 0 0-16,0 0 0 16,0 1 0-16,0 0 0 15,0 1 0-15,0 0-1 16,0-3 2-16,0 4-2 15,3-3 2-15,-3 2-2 0,3-2 1 16,-3 1 0-16,0 2 0 16,0-2 0-16,0 1 0 15,4 0 0-15,-4 3 0 16,0-3 0-16,0 3 0 15,0-2 0-15,0-4 0 16,0 4-1-16,0-3 2 16,0 2-2-16,0-1 1 15,0 1 0-15,0 0 0 16,0-1 0-16,0 2 0 15,0 1 0-15,0-3 0 16,0 3 1-16,0-1-2 16,0 1 1-16,0-1 0 0,0 3 0 15,0-3 0 1,0 3 0-16,0-4 0 0,0 1 0 15,0 0 0-15,0-2 0 16,0 5-1-16,0-5 1 16,0 3 0-16,0 0 0 15,0-1 0-15,0 3 0 16,0-3 0-16,0 1-1 15,0 0 1-15,0-3 0 16,0-1 0-16,0 1-1 16,0-2 1-16,0 1 0 15,0 4 1-15,0-2-1 16,0 1 0-16,0 1-1 15,0-2 2-15,0 1-2 0,0-1 2 16,0 1-2-16,0-2 1 16,0-1 0-16,0 2 0 15,0 0 0-15,0 1 0 16,0-1 0-16,0 5 0 15,0-3 0-15,0 2 0 16,0-3 0-16,0 3 0 16,0-5 0-16,0-2 0 15,0 1 0-15,0-4 0 16,0 5 0-16,0 0 0 15,0 3-1-15,0-1 2 16,0 1-1-16,0 0 0 16,0-1 1-16,0 0-1 0,0 1 0 15,-4-2 1-15,4 3-1 16,-3-4 1-16,3 2-1 15,-3-1 1-15,1 0 0 16,2 0 0-16,0-2-1 16,-4 2 0-16,4 1 0 15,-3 1 0-15,3 1 0 16,0 1 0-16,0-2 1 15,0 1-1-15,-4-1 0 16,2 1 0-16,2 0 0 16,-4 1 0-16,4-3 0 15,-3-2 0-15,1-2 1 16,2 1-1-16,-3-3 0 15,0 3 1-15,3 0 0 0,-5 0-1 16,5 2 1-16,0-1-1 16,-5 1 0-16,5 3-1 15,-6-5 1-15,3 3 1 16,-1 0-1-16,1 0 1 16,3 1-2-16,0-3 2 15,0 1-1-15,0 0 1 16,0-1-2-16,0 1 2 15,-3 2-1-15,3 0 1 16,-3-1-1-16,3 3 0 16,-3-1 0-16,0 1 0 15,3 0 0-15,-2 0 0 16,2-3 0-16,0 2 0 0,-5 0 0 15,5-3 1 1,0 0-1-16,0-1 0 0,0 1-1 16,0-1 2-16,0 2 1 15,0 0-2-15,0 1 0 16,-3 0 0-16,3 2 1 15,0 1-1-15,0 1 0 16,0 0 2-16,0 2-2 16,0-4 3-16,0 0-3 15,0-2 1-15,0 3 0 16,0-3 1-16,0-2-1 15,-3 0 0-15,1-3 1 16,2 0-2-16,0 0 2 16,0 3-2-16,0 1 1 0,0 1 0 15,0 2 0-15,0 2 0 16,0-2 0-16,0 1 0 15,0 1 0-15,0-3 2 16,0-3-3-16,-3 0 2 16,3 1-2-16,-3-2 1 15,3 0 0-15,0 0 0 16,0 0 0-16,0 2-1 15,0-4 2-15,0 3-2 16,0-2 1-16,0-1-1 16,0-1 2-16,0-1-2 15,0 2 2-15,0 2-1 16,0-2-1-16,0 3 0 0,0 2 0 15,0-2 3 1,0 2-3-16,0-2 2 0,0-1 0 16,0 2 0-16,0 0 0 15,0-2-1-15,0 1-1 16,0 0 1-16,0 0 0 15,0 0-1-15,0 2 1 16,0-3-1-16,0 3 1 16,0-2-1-16,0 1 0 15,0-1 1-15,0 2 0 16,0-1-1-16,0-1 0 15,0 0 1-15,0 0-1 16,0 2 0-16,0-3 0 16,0 3 0-16,0-1 1 0,0 2-1 15,0-4 1-15,0 1-1 16,0-2 0-16,0 0 1 15,0-2-2-15,0 5 2 16,0-3 0-16,0-1-1 16,0-1 0-16,0 5 0 15,0-5 0-15,0 3 0 16,0-2 1-16,0-1-2 15,0 3 2-15,3-3-2 16,0 1 1-16,-1 3 0 16,-2 0 1-16,3 4-1 15,-3-3 0-15,3 3 0 16,-3-3 0-16,5 1 1 0,-3 0-1 15,1-1 0-15,0 1 0 16,0 0 0-16,0-3 0 16,0-3 1-16,1 1-1 15,-4-1 0-15,0 1 0 16,3-1-1-16,0 5 2 15,0 0-2-15,2 1 2 16,0 4-1-16,1-4 1 16,-4 1-1-16,5 2 0 15,-1-4 0-15,-3 3 0 16,3-2 0-16,-3-5 0 15,0 3 1-15,1 2-1 16,-1-4 0-16,3 4 0 16,7 0 0-16,-7-3 0 0,0 5 0 15,1-3 1-15,-4-1-1 16,0-2 0-16,-1 0 0 15,1 0 0-15,0-3 0 16,2 1 0-16,-3-1 0 16,-2-2 1-16,3 3-1 15,0 0 0-15,0 0 0 16,0 1 0-16,0-1 1 15,-3-1-2-15,4 1 2 16,2 0-2-16,3 0 1 16,-5 3 0-16,-1-3 0 15,2 2 1-15,-1 0-1 0,1-2 0 16,-1 1 0-16,0 1 0 15,1-2 0 1,-2 1 0-16,5-2 0 0,-5 2 0 16,2-3 0-16,-2 1 0 15,4-1 1-15,-1 3-1 16,0-1 0-16,4 0 0 15,-4 2 0-15,-1-1 1 16,3-1-1-16,-3 0 1 16,-2-1-1-16,1 1 0 15,1-2-1-15,-1-1 2 16,2 1-1-16,-3-3 0 15,3 0 0-15,-6 5 0 16,4-5 1-16,-1 2-1 16,0 1 0-16,6 0 0 0,-7 1 0 15,6 0 0-15,-2-1 1 16,-1-1 0-16,5 1-1 15,-7-1 1-15,3 2-1 16,-2-2 0-16,2 5 2 16,0-4-2-16,-1 0 0 15,3 3 0-15,4-2 0 16,-5 1 0-16,2-1 0 15,-4 0 0-15,3 0 0 16,-3 0 0-16,-2-2 1 16,0-2-1-16,1 1 0 15,-4-1 0-15,0 2 0 0,0-2 2 16,0 0-1-1,0 0 2-15,0 0 1 16,0 0 1-16,0 0-2 0,0 0 0 16,0 0 2-16,0 0-3 15,0 0 2-15,0 0-4 16,0 0 1-16,0 0 0 15,0 0 0-15,0 0-1 16,-4 0 1-16,4 0 1 16,0 0 0-16,-3 0 1 15,3 0-2-15,-3 0 0 16,3 0 0-16,0 0-1 15,0 0 0-15,0 0-1 16,0 0 1-16,-3 0 0 16,3 0 1-16,-2 0-1 0,2 0 0 15,0 0 0-15,0 0-1 16,0 0 1-16,0 0 0 15,-4 0 0-15,4 0 0 16,0 0 1-16,-4 0-1 16,4 0 2-16,0 0-1 15,-3 0 1-15,3 0-1 16,0 0 0-16,-2 0 1 15,2 0-1-15,0 0 0 16,0 0 0-16,0 0-1 16,0 0 1-16,-3 0-1 15,3 0 0-15,0 0 0 16,-4 0 0-16,4 0 1 15,-2 0 1-15,-14 0 1 16,3-3-2-16,1-1-1 0,-1 1 0 16,8 3 0-16,2 0 0 15,-2-3 1-15,2 3-1 16,1-2 1-16,-1 2 0 15,-3-1 0-15,-1 0 1 16,-5-3-1-16,5 0-1 16,-2 3 1-16,-1-3 0 15,5 2-1-15,-2 0 1 16,7 2 0-16,0-2-1 15,-5 2 1-15,0-3 0 16,-1 3 0-16,4-2-1 16,-4 1 0-16,-4-1 0 0,4-3 0 15,-4 5 0-15,4 0 0 16,3 0 0-16,-2-2 0 15,0 0 1-15,-1 0 0 16,-3-1 0-16,0-1 1 16,0-1-1-16,-7 1-1 15,6-1 0-15,1 2 2 16,1-4-2-16,-3 4 1 15,-2 1 0-15,11-2 0 16,-4 0 2-16,0 0-2 16,2 3 2-16,-5-3-3 15,3 4 0-15,3-4 0 16,-4 1 0-16,4 2 0 15,-3-3 0-15,-1 0 0 16,1 0 0-16,1-1 0 0,2 4 0 16,-5-3 0-16,3 2 0 15,-1 0 0-15,3-1 0 16,-1-1 0-16,-2 1 0 15,3-1 0-15,-3 0 0 16,-1 0 0-16,1 0 0 16,1-3 0-16,-3 3 0 15,3 1 0-15,-2-5 0 16,1 4 0-16,0-6 0 15,3 7 0-15,0-4 0 16,3 6 0-16,-3-5 0 16,0 2 0-16,-4-2 0 15,-2 0 0-15,2-1 0 0,-2 0 0 16,6-3 0-16,1 4 0 15,-6 0 0-15,3 1 0 16,2 2 0-16,0-2 0 16,3-1 0-16,-3-1 0 15,-4-2 0-15,1 2 0 16,0-3 0-16,-7-1 0 15,10 4 0-15,3 0 0 16,-6 2 0-16,6-3 0 16,-4 1 0-16,-5-2 0 15,9 2 0-15,-5 1 0 16,1 0 0-16,1 2 0 15,-1-3 0-15,2 2 0 0,-1 0 0 16,0-2 0-16,-7 0 0 16,4 1 0-16,0-1 0 15,2 0 0-15,-2 0 0 16,3-3 0-16,-2 0 0 15,-3 4 0-15,5-2 0 16,-2 1 0-16,2 2 0 16,-5 0 0-16,6 1 0 15,-1 1 0-15,3-1 0 16,-3-1 0-16,0-2 0 15,-4 0 0-15,1-3 0 16,-3 4 0-16,2 1 0 16,4-3 0-16,3 3 0 0,-3 0 0 15,3-2 0-15,-3 1 0 16,-2-1 0-16,-6 0 0 15,8 0 0-15,-2 2 0 16,-3-2 0-16,6 2 0 16,-7-3 0-16,2 0 0 15,1 0 0-15,0-1 0 16,1 1 0-16,-6 1 0 15,5-2 0-15,-1 3 0 16,5-2 0-16,-5 1 0 16,2-2 0-16,1 0 0 15,-2 1 0-15,-3-3 0 0,-1 3 0 16,4-1 0-1,-4 1 0-15,4 1 0 16,1-4 0-16,-6 2 0 0,3 1 0 16,-2-1 0-16,-5 0 0 15,5 0 0-15,4-2 0 16,-6 4 0-16,3-3 0 15,1-1 0-15,0 2 0 16,-1 0 0-16,-1 3 0 16,1-2 0-16,2 0 0 15,-1 0 0-15,1 0 0 16,-5 0 0-16,-1 0 0 15,1-2 0-15,2 0 0 16,-2 1 0-16,-1 1 0 16,3-1 0-16,-1 1 0 0,-2 0 0 15,4 0 0-15,2 2 0 16,4 0 0-16,-3 2 0 15,0-1 0-15,-1 2 0 16,2-5 0-16,-2 2 0 16,-6-3 0-16,0 1 0 15,2 2 0-15,-2-1 0 16,4 2 0-16,7 1 0 15,-6 2 0-15,3-1 0 16,-1-3 0-16,-7 3 0 16,4-3 0-16,-1 1 0 15,-2-2 0-15,-1-2 0 16,-3 2 0-16,0 1 0 15,2 0 0-15,-4 0 0 16,-5 0 0-16,8-3 0 0,-14-1 0 16,1 0 0-16,7 3 0 15,-4 0 0-15,12 2 0 16,0 1 0-16,4 0 0 15,-1 2 0-15,2-1 0 16,-3 1 0-16,-6-1 0 16,-1-2 0-16,-2-1 0 15,-8 1 0-15,3-3 0 16,1 2 0-16,-1 1 0 15,2 0 0-15,11 2 0 16,-1 0 0-16,5 1 0 16,-3 0 0-16,3-1 0 0,-2 1 0 15,-4 0 0-15,1 0 0 16,-3 0 0-1,-4-1 0-15,2 0 0 0,-7-1 0 16,1 0 0-16,0 3 0 16,0-2 0-16,-1 0 0 15,7 1 0-15,-1 1 0 16,0-2 0-16,8 0 0 15,1 2 0-15,-2-1 0 16,-1 0 0-16,-3-2 0 16,-3 3 0-16,-2-1 0 15,-1 1 0-15,-2-3 0 16,-1 2 0-16,3-2 0 15,1 1 0-15,2 1 0 16,3 2 0-16,9-5 0 0,-2 5 0 16,0-2 0-16,-1 1 0 15,-3-2 0-15,-1 2 0 16,1-1 0-16,-6 0 0 15,3 2 0-15,8-3 0 16,-5 1 0-16,1 0 0 16,-4 1 0-16,0-1 0 15,0 2 0-15,5-1 0 16,3 1 0-16,0 0 0 15,-5 0 0-15,4 0 0 16,-4 0 0-16,-6 0 0 16,4 0 0-16,0 0 0 0,-7 0 0 15,9 0 0-15,0 0 0 16,5 0 0-16,-5 0 0 15,6 0 0-15,-2 0 0 16,0 0 0-16,3 0 0 16,-1 0 0-16,-2 0 0 15,4 0 0-15,-3 0 0 16,2 0 0-16,-2 0 0 15,-2 0 0-15,1 0 0 16,2 0 0-16,-2 0 0 16,3 0 0-16,-4 0 0 15,1 0 0-15,-1 0 0 16,2 0 0-16,-5 0 0 15,4 0 0-15,-1 0 0 16,1 0 0-16,-1 0 0 0,2 0 0 16,-2 0 0-16,7 0 0 15,-3 0 0-15,-1 0 0 16,1 0 0-16,3 0 0 15,-6 0 0-15,2 0 0 16,-2 0 0-16,-1 0 0 16,2 0 0-16,-3 0 0 15,3 0 0-15,2 0 0 16,-4 0 0-16,7 0 0 15,-3 0 0-15,2 0 0 16,4 0 0-16,0 0 0 16,0 0 0-16,-3 0 0 0,0 0 0 15,-2 0 0-15,-2 0 0 16,1-3 0-16,-4 3 0 15,4-2 0-15,-3 1 0 16,-2 1 0-16,9 0 0 16,-7 0 0-16,9 0 0 15,-3 0 0-15,3 0 0 16,-3 0 0-16,-7-3 0 15,4 2 0-15,-7-1 0 16,8 1 0-16,5-1 0 16,-6 0 0-16,-1 0 0 15,4 2 0-15,-3-2 0 0,-4 1 0 16,4-1 0-1,0 0 0-15,-1 0 0 16,4 0 0-16,-3 1 0 0,-7-1 0 16,8-1 0-16,-8 0 0 15,4 2 0-15,3-1 0 16,-4 0 0-16,7 1 0 15,-2-3 0-15,0 2 0 16,-1-1 0-16,-3 1 0 16,0 1 0-16,2-3 0 15,2 2 0-15,-5 0 0 16,4 0 0-16,0 0 0 15,-4 1 0-15,4 0 0 16,-4-3 0-16,2 0 0 16,0 0 0-16,3 1 0 0,2 3 0 15,0-2 0-15,0 0 0 16,-4-1 0-16,1 0 0 15,0 0 0-15,-4 0 0 16,4 0 0-16,-3 1 0 16,-1-3 0-16,5 1 0 15,-3-2 0-15,0 2 0 16,2-2 0-16,-1-1 0 15,1 2 0-15,0-2 0 16,-7 1 0-16,5 1 0 16,-2 0 0-16,1 0 0 15,2-1 0-15,4 1 0 16,-3 1 0-16,0 1 0 15,-1-1 0-15,4 1 0 16,-3-2 0-16,3-2 0 0,-4 3 0 16,-2-1 0-16,4-3 0 15,-3 1 0-15,3 2 0 16,-1 0 0-16,-1-4 0 15,1 4 0-15,0-3 0 16,-4 3 0-16,2-4 0 16,0 2 0-16,-1 0 0 15,6-4 0-15,0 1 0 16,-7 1 0-16,7-2 0 15,1 1 0-15,-4 0 0 16,1-3 0-16,0-2 0 16,-1 2 0-16,3-2 0 0,0 2 0 15,-1 0 0-15,1 4 0 16,-3 1 0-16,3 0 0 15,-4-1 0-15,4 1 0 16,3-4 0-16,0 4 0 16,-3-3 0-16,3 4 0 15,-2 0 0-15,2 0 0 16,0 1 0-16,-3-4 0 15,3 3 0-15,-4-4 0 16,-2 4 0-16,3 0 0 16,0 0 0-16,3 0 0 15,-3 0 0-15,3 0 0 16,-3 2 0-16,3-3 0 15,0 1 0-15,-3 1 0 0,3-2 0 16,0 1 0-16,0 0 0 16,-4 0 0-16,1-2 0 15,3 2 0-15,-3-2 0 16,0 2 0-16,3 1 0 15,0-1 0-15,-3 2 0 16,3 0 0-16,-3 0 0 16,3-2 0-16,0-2 0 15,-4 2 0-15,1-2 0 16,0 0 0-16,3 1 0 15,0-3 0-15,-3 4 0 16,3-2 0-16,0 2 0 16,0-3 0-16,0 4 0 0,0 1 0 15,0-2 0-15,0-1 0 16,0 1 0-16,0 2 0 15,0 1 0-15,0-2 0 16,0 2 0-16,0 0 0 16,0-1 0-16,0 1 0 15,0-1 0-15,0 0 0 16,0-2 0-16,0 0 0 15,0-1 0-15,0 1 0 16,0 0 0-16,0 0 0 16,0 1 0-16,0-2 0 15,0-1 0-15,0 3 0 16,0-2 0-16,0 1 0 15,0 0 0-15,0 1 0 16,0 2 0-16,0-1 0 0,0 1 0 16,0 0 0-16,0-1 0 15,0 0 0-15,0-1 0 16,0 1 0-16,0 0 0 15,0-3 0-15,0 3 0 16,0 0 0-16,0-1 0 16,0 1 0-16,0 0 0 15,0 0 0-15,0-3 0 16,0 2 0-16,0 0 0 15,0-1 0-15,0 2 0 16,0-2 0-16,0 0 0 16,0-2 0-16,0-2 0 0,0 5 0 15,0-2 0-15,0 0 0 16,0-2 0-16,0 2 0 15,0-1 0-15,0 0 0 16,0 0 0-16,0 0 0 16,0 0 0-16,0 1 0 15,0 1 0-15,0 1 0 16,0-1 0-16,0 4 0 15,0-2 0-15,0 1 0 16,0 2 0-16,0-2 0 16,0 0 0-16,0 2 0 15,0-3 0-15,0 3 0 0,0-2 0 16,0 4 0-1,0-2 0-15,0 2 0 0,0 0 0 16,0 0 0-16,0 0 0 16,0 0 0-16,0 0 0 15,0 0 0-15,0 0 0 16,0 0 0-16,0-2 0 15,0-1-6-15,0-1-18 16,0-5-25-16,0 1-8 16,0-3-29-16,0 0-52 15,0-5-129-15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in="-2.14748E9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2:03.0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3193 2037 30 0,'-13'-10'135'0,"10"1"-63"16,3 4-20-16,0-1-16 16,0 1-7-16,0 3-6 15,0 0-11-15,0 1-5 16,0-1 2-16,16 0-3 0,11 2-6 15,24 0-2-15,15 0 0 16,8 0 2-16,7 0 0 16,3 0 0-16,0 4 0 15,-12-1 0-15,-9-1 0 16,-23-2 0-16,-21 1 0 15,-10-1 0-15,-5 0-3 16,-4 0-5-16,0 0-12 16,0 3-17-16,-26-2 13 15,-12 3 15-15,-11-1 8 16,-19-1 1-16,-7 1-2 15,-9 1-4-15,-4 0-9 16,4-1-14-16,6 1-20 0,16-2 13 16,30-2 26-16,18 0 10 15,6 0 8-15,8 0 41 16,0 0 14-16,8 0-2 15,29 0-29-15,12 0-20 16,26 0-11-16,9 0 1 16,3 0 1-16,1 0-1 15,2 0 1-15,4 0-1 16,-11 0 1-16,-10 0-3 15,-8 0 1-15,-25 1-2 16,-12 1 1-16,-15 0 0 16,-13-2-3-16,0 0-1 0,0 0-9 15,0 1-3 1,-18 3-6-16,-18 0 21 0,-19-1 1 15,-14-1 0-15,-12-2 0 16,0 0-1-16,6 0-3 16,2 0-4-16,9 0-3 15,9 0 1-15,17 0 9 16,6 0 1-16,16-2 0 15,8 1 1-15,2-1 8 16,6 0 9-16,0 0 8 16,0 2 3-16,3 0 8 15,32 0-7-15,17 0-12 16,32 0-17-16,22 0-2 15,13 0 2-15,-7 0-1 16,-13 6 0-16,-24-3 0 0,-21 1 0 16,-27-4 1-16,-11 1-1 15,-13-1 0-15,0 0-1 16,-3 0 0-16,0 0-2 15,0 0-2-15,0 0 3 16,0 0 1-16,-25 0-3 16,-22 0 4-16,-30-5-3 15,-23-5 0-15,-15 1-3 16,-4 0-4-16,6 1-14 15,8 0 3-15,18 3-1 16,15-1 6-16,16 3 0 16,28 1 12-16,15-2 4 0,13 3 0 15,0-1 15 1,43 0 4-16,32 2-6 0,22 0-6 15,25 0-2-15,12 0-1 16,-1 0 3-16,-1 0-3 16,-14 0 0-16,-15 0 2 15,-9 0-3-15,-29 0-1 16,-25 0-2-16,-24 0 3 15,-16 0 3-15,0 0-3 16,0 0-1-16,-29 0-2 16,-35 0 0-16,-33 0 2 15,-34 0-2-15,-9 0 0 16,0 0 0-16,5-4-4 15,20-6-3-15,18 1-9 16,20 1 10-16,18 1 2 0,21-1 4 16,22 3 1-16,14 0 9 15,2-1 28-15,0 1 12 16,18-2-8-16,34 0-36 15,21 3-6-15,24 4-3 16,21 0 1-16,1 0 1 16,-1 12 0-16,-28-3 1 15,-22 2-3-15,-23-2 2 16,-24-3-3-16,-9 1-3 15,-12-4-12-15,0 0-4 16,-25 2 12-16,-23 1 11 16,-28-4 3-16,-21-2-2 0,-3 0-1 15,1 0-1 1,-4 0-2-16,3-6-8 0,3-1-5 15,4-2 2-15,22 0 4 16,14 2 7-16,20 2 3 16,18 1 0-16,13 1 1 15,6 1 9-15,0 2 5 16,0-2 6-16,32 2-1 15,42 0-13-15,32 0 1 16,44 4-6-16,17 10 2 16,2-2-3-16,-4 1 1 15,-36 0-2-15,-39-7 1 16,-40 0-1-16,-28-3 0 15,-22-3 0-15,0 2-2 16,0 2-10-16,-22-1-11 0,-31 3 22 16,-28-3 1-1,-19-1 6-15,-3-2-2 0,1 0-4 16,10 0-2-16,15 0 1 15,6-5-2-15,30-1 2 16,18 4-1-16,14 2 2 16,9 0 0-16,0 0 0 15,0 0 0-15,0 0-1 16,0 0-3-16,0 0 0 15,0 0-2-15,16 0-1 16,28 0 2-16,24 8 5 16,20 0 9-16,14 1 1 15,14-2-6-15,-4 2 3 16,0-2-4-16,-23-1 2 0,-19-3-5 15,-35 1 2-15,-27-3-1 16,-8-1-1-16,0 1 0 16,-5-1-4-16,-43 0 3 15,-39 0 1-15,-40 0 3 16,-26 0-2-16,-9-9-1 15,28-1-8-15,22 5-21 16,40 0 5-16,37 3 6 16,29 1 12-16,6 1 0 15,60 0-21-15,39 8-17 16,57 7-58-16</inkml:trace>
  <inkml:trace contextRef="#ctx0" brushRef="#br0" timeOffset="1">200 1829 39 0,'-8'-2'30'0,"-1"2"-9"16,-4 0-2-16,10 0-5 15,3 0-5-15,0 0-1 16,0 0 2-16,0 0-4 15,0 0-3-15,0 0 3 16,0 0 0-16,0 0 5 0,0 0 10 16,0 0 7-1,0 0-3-15,3 0-6 0,32 0-7 16,33 5 24-16,29 4-2 15,24-1-13-15,23 5-7 16,17 2-4-16,8-1-4 16,2 0-4-16,-6 1-1 15,-15 1-1-15,-25-4 0 16,-39-1 0-16,-32-2-1 15,-23-3 1-15,-16-2 0 16,-5 0-1-16,-4-4 0 16,4 4 0-16,-7 0-1 15,-1-4 1-15,-2 1-4 16,0-1 2-16,0 0 1 0,0 0 2 15,-27 0 0-15,-32 0-3 16,-29-5-1-16,-21-5-2 16,-12 0-3-16,-8 2-9 15,8-2-2-15,2 2-17 16,1 1-12-16,18 0-1 15,5 1 2-15,14 1 5 16,18 3 31-16,16 0 12 16,19-1 12-16,12 2 14 15,7 1 13-15,5-2 12 16,4 2 11-16,0-2-7 15,0 2-7-15,0-2-5 16,0-2 5-16,35 1-17 0,27 0-31 16,32-1-2-1,36 4-1-15,23 0 6 0,15 0-2 16,7 0 1-16,0 0 1 15,-10 4-2-15,-9-1 0 16,-34 3-1-16,-45 1 0 16,-30-3 4-16,-37 0-3 15,-10 0 6-15,0-3-5 16,-19 3-2-16,-29-2 1 15,-16-1-1-15,-31-1 0 16,-16 0 0-16,-13 0-1 16,-14 0-7-16,1 0-9 15,0-3-14-15,9-2-2 16,19-1 4-16,12 4 4 0,20-2 5 15,21 4 10-15,18 0 5 16,23 0 3-16,8 0 2 16,7-2 0-16,0 2 3 15,0 0 7-15,22 0 7 16,43 0-1-16,32 0-8 15,22 0-1-15,24 0 5 16,10 6 0-16,6-2-1 16,-7-2 6-16,-5 0-5 15,-32-1-2-15,-13-1-6 16,-20 0 6-16,-29 0-4 15,-16 0-1-15,-21 0 6 16,-16 0 5-16,0 0-9 0,0 2-6 16,-19 3-2-1,-27-1-8-15,-36 0 4 0,-30-1 0 16,-28-1-3-16,-16 0-7 15,-12-1-20-15,15-1-13 16,25 0-3-16,26 0 1 16,33 0 7-16,26 0 17 15,20 0 19-15,18 0 7 16,5 0 19-16,0 0 31 15,12 0 6-15,31-5-38 16,29 2-14-16,22-1 3 16,11 3-1-16,17 1 4 15,-13 0 3-15,-22 0-4 16,-16 0-3-16,-23 0-2 0,-10 0-2 15,-5 0 1-15,5 0 1 16,5 0 2-16,8 0-1 16,0 0-1-16,9 0-3 15,-10 0 0-15,-3 0-1 16,-23 3 0-16,-16 0 0 15,-8-1-1-15,0 2-5 16,-22-1-5-16,-40 0 11 16,-16-3 1-16,-35 0 1 15,0 0-1-15,2 0 0 16,11 0-1-16,19 0 0 15,6 0-2-15,18-5-4 16,24 4 2-16,15-1-2 0,13 0 4 16,5 2 1-1,0 0 1-15,8 0 0 0,35 0 4 16,35 0 0-16,27 0 1 15,20 0 2-15,12 0-1 16,0 0 2-16,-5 5-2 16,-8 4 3-16,-21-2-3 15,-12 0 0-15,-14-3-4 16,-11 2-1-16,-11-3-1 15,-23 0 1-15,-19-3-2 16,-13 0 0-16,0 0-2 16,0 0-7-16,-8 4-2 15,-32-2 7-15,-28 3 5 16,-35-1 6-16,-18-3-5 0,-16 1-1 15,-4-2-1-15,13 0 0 16,22 0-6-16,19 0-1 16,28 0 2-16,19 0 2 15,21 0 4-15,19 0 0 16,0 0 3-16,0 0 3 15,16 0 11-15,46 0-8 16,28 0-9-16,25 3 1 16,17 7-2-16,-8-4 2 15,-15-1-1-15,-26 0 1 16,-16-4-1-16,-33 1 0 15,-16-2 1-15,-18 0 1 16,0 0-1-16,0 0 4 0,-18 0-3 16,-32 0-1-1,-36 0-1-15,-27 0 1 0,-19-2-1 16,5-5 1-16,5 0-2 15,4 0 0-15,10 1-1 16,11 0-3-16,13-1 2 16,28 1 1-16,27 4 2 15,9-2 0-15,18 2 0 16,2 2 9-16,0 0 1 15,0-2 8-15,22 0-4 16,37 2-14-16,32 0-9 16,27 0 6-16,7 2 1 15,2 8 2-15,-15-1-1 16,-17 0 2-16,-33-4-2 0,-19-1 2 15,-27-2-2-15,-13-1 2 16,-3-1-1-16,0 0 1 16,0 0 1-16,0 0 1 15,-38 0-2-15,-24 0 0 16,-35 0-1-16,-40-11 0 15,-19-1 0-15,-15 0-1 16,15-1-7-16,22 5-13 16,22-2-7-16,24 0 7 15,17 2 10-15,18-3 8 16,15 4 2-16,17 0 2 15,15 3 0-15,6 3 8 16,0-3 13-16,22 2 4 0,37 2-22 16,24 0-4-1,39 0-3-15,16 0 3 0,-7 11 0 16,-20-3 1-16,-38-1 1 15,-39-1-2-15,-28-2-1 16,-6-3 0-16,0 3-2 16,-16 1-8-16,-37-2 5 15,-24 2 6-15,-30-5 7 16,-1 0-5-16,2 0-2 15,2 0-1-15,20-6-5 16,6-5-6-16,19 0 3 16,18 3 4-16,11-3 4 15,9 2 1-15,1 2 0 16,7 1 0-16,8 4 1 0,5 0-1 15,0-1 0-15,0 3 0 16,0 0 0-16,15 0-1 16,35 0-9-16,28 0 10 15,35 7 1-15,14 5 0 16,10-2 1-16,-4 2 1 16,-1 1 0-16,-30-3-2 15,-36 2 0-15,-26-5-1 16,-36-3-2-16,-4 2-5 15,-21-1 1-15,-52 1 6 16,-29-4 4-16,-33-1 1 16,-18-1-4-16,-12 0 1 15,9 0-2-15,-2-5-2 0,16-4 2 16,31 0 0-1,21 1-1-15,24 0 2 0,17 3-1 16,15 1 0-16,9 3 0 16,12 1 0-16,10 0 0 15,3-3 0-15,0 3 0 16,0 0 2-16,19 0-2 15,37 0 3-15,31 0 2 16,40 0 4-16,17 0-1 16,11 4-2-16,7 3-1 15,-6 3-1-15,-6-2 2 16,-12-1-2-16,-35-2 1 15,-35-3-3-15,-41-2-1 16,-27 0 0-16,0 0 4 0,-3 0 0 16,-49 0 0-16,-33 0-5 15,-29-7 0-15,-21-1 0 16,-5-4-1-16,9 2-1 15,9 1-7-15,16 0-6 16,22 2-3-16,23 2 6 16,13 2 7-16,20-1 4 15,12 4 0-15,16 0 2 16,0 0 0-16,0 0 0 15,0 0 2-15,13 0-3 16,34 0-4-16,17 1 4 16,31 9 1-16,7-2 1 15,5 3 0-15,2-1 6 0,9 2-4 16,1-2 1-1,2 0-1-15,-18 0 2 0,-34-6-3 16,-38 0 0-16,-28-4-3 16,-3 0 2-16,-31 0-2 15,-44 0-5-15,-35-2-42 16</inkml:trace>
  <inkml:trace contextRef="#ctx0" brushRef="#br0" timeOffset="2">195 671 68 0,'38'-125'25'15,"-38"123"-25"-15,0-4-1 16,0-6-15-16,0-1-17 16,-7-3 29-16,1 2 4 15,-1 1 10-15,7 1 3 16,0 3 8-16,0 0 3 15,0 2 5-15,0 3-6 16,0 1 2-16,0 0 7 0,0 1 5 16,0 0-3-16,0-2-10 15,0 3-10-15,0-2-8 16,0-1-6-1,0 0 0-15,0 2-1 0,0 2-1 16,7 0 1-16,-7 0 1 16,0 28 7-16,4 26 3 15,-2 19 1-15,5 16-5 16,-5 14 1-16,-2 8-3 15,0 4-3-15,0 3-1 16,0-4 0-16,0-7-9 16,-2-2-32-16,2-17-38 0,-4-20-3 15,4-20 21-15,-3-25 16 16,1-23 18-1,-2-4-2-15</inkml:trace>
  <inkml:trace contextRef="#ctx0" brushRef="#br0" timeOffset="3">195 671 45 0,'16'-15'28'0,"2"-13"-16"16,-14-4-12-16,-4 1-29 15,0 22-16-15</inkml:trace>
  <inkml:trace contextRef="#ctx0" brushRef="#br0" timeOffset="4">4307 539 14 0,'0'7'55'16,"0"1"-25"-16,0-2-18 16,0 5 2-16,0-2-6 15,0-5 3-15,0-3 1 16,0-1 10-16,2 0 12 15,4 0-3-15,3-10-31 16,1-13-15-16,-2-7-2 16,0-2-19-16,-3 0-15 15,4 0-2-15,2 7 12 16,-3 0 28-16,8 4 13 15,-3 3 1-15,-2 4 4 0,0 3 7 16,2 4-4 0,-5-3-6-16,1 1 1 0,-2-2 5 15,-1 5-2-15,-3 2 13 16,0 2 12-16,4 2 14 15,-7 0-4-15,0 0-14 16,0 0-10-16,0 0-12 16,0 0-2-16,0 11-3 15,0 19 6-15,-10 18 14 16,-12 19-4-16,-8 27 5 15,-5 16-9-15,0 11 3 16,-5 11-10-16,-7-6-2 16,10-5-3-16,0-13-2 15,-4-20-20-15,16-10-26 16,1-18 3-16,11-18-24 0,7-16 13 15,6-20 46-15,0-6 2 16,0-12-47-16</inkml:trace>
  <inkml:trace contextRef="#ctx0" brushRef="#br0" timeOffset="5">3118 2021 29 0,'0'-10'80'0,"0"6"-23"16,0 3-25-16,0 1-22 15,0 0-10-15,0 0-1 16,0 0 1-16,0 0 0 16,0 0 7-16,0 0 10 15,-3 0 1-15,3 0-2 16,0 0-1-16,0 0-3 15,0 0-2-15,0 0-4 16,0 0-4-16,0 13-1 0,0 7 6 16,0 12-3-16,0 9-1 15,0 11-2-15,0 15 1 16,-3 4 0-16,0 8-1 15,-4-9 0-15,1-6-1 16,-2-18 0-16,0-21-1 16,5-14 1-16,1-11 0 15,-1 0 1-15,3 0 7 16,0-7 6-16,0-14 13 15,0-8-24-15,0-12-2 16,8-10-1-16,-5 3 0 16,-3-4-1-16,0 8-2 0,0 7 0 15,0 5 1-15,0 6-2 16,0 3 1-16,0 12 2 15,0 6 1-15,0 5 1 16,0 0-1-16,0 0 1 16,0 0-1-16,0 0-1 15,0 7-7-15,0 11 1 16,0 8 7-16,0 4 1 15,0 4 7-15,0 3-7 16,0-2 6-16,5 3 3 16,0-1 1-16,4 3-4 15,-2 3 1-15,-4-4-5 16,3-9-1-16,-6-12-2 15,0-12 1-15,0-6-1 16,0 0 5-16,0-8-1 0,0-24 5 16,0-18 1-16,0-13-8 15,0-7 0-15,0-1-1 16,0 8 0-16,0 5 1 15,0 17 4-15,0 10-1 16,0 5 0-16,0 7-2 16,0 3-3-16,0 1 0 15,0 6 0-15,0 2-1 16,0 5 1-16,7 2 0 15,-4 0 0-15,0 0 3 0,0 14-3 16,-3 16 6 0,0 16-6-16,0 9 3 0,0 5 1 15,0-3-4 1,0-4 2-16,0-4-2 0,0-4 3 15,0-2-1-15,-6-8-1 16,-1-15 0-16,4-11-1 16,-3-9 0-16,3 0 5 15,0-1 1-15,-1-26 1 16,4-19 11-16,-6-12-12 15,3-9-4-15,3 1 1 16,0 9-2-16,0 8 2 16,0 9 2-16,9 11-1 15,-2 2-3-15,-4 8-1 16,-3 1 0-16,0 6 0 15,0-2 0-15,0 1 0 0,0 4 0 16,0 2 0-16,3 7 0 16,-3 0 0-16,3 0 2 15,0 6-2-15,-3 23-6 16,4 23 3-16,-4 13 3 15,3 13 4-15,0-5-3 16,-3-8 1-16,0-6-2 16,0-12 0-16,0-8 0 15,0-12 1-15,0-11-1 16,-3-11 0-16,0-5-1 15,-4 0 1-15,4 0 0 16,3-2 2-16,-3-21 1 16,0-16 4-16,-4-18-1 0,-4-10-5 15,-3-3-1 1,3 1 0-16,1 7 1 0,4 7-1 15,6 14 0-15,0 11 1 16,0 14 0-16,0 11 3 16,0 5 7-16,0 0-2 15,0 0-7-15,0 9-2 16,3 19-7-16,10 18 5 15,1 19 1-15,5 11 1 16,-6 5 1-16,3 1-1 16,-8 0 2-16,-1-10-2 15,-3-10 0-15,-4-14 0 16,0-20 1-16,0-17-2 15,0-10-1-15,0-1 0 16,0 0-4-16,-7-19 6 0,-5-17 3 16,-4-14 10-16,6-13-7 15,1-3-3-15,9 3 0 16,0 7-3-16,0 5 4 15,0 6-4-15,6 6 2 16,4 4-2-16,-7 5 0 16,3 4 0-16,-3 8-1 15,1 8 1-15,-1 10 0 16,0 0 2-16,0 0-1 15,-1 0-1-15,-2 8-3 0,0 15-4 16,0 21 3 0,0 13 4-16,0 10 1 0,-5 1 0 15,-5-10 1 1,-5-7-2-16,2-14 1 0,3-14-1 15,2-14 0-15,2-9-1 16,-1 0 1-16,4 0 1 16,0-12 3-16,0-22 2 15,3-11 7-15,0-11-2 16,0-6-8-16,3 0-1 15,16 2 1-15,2 9-2 16,-5 12 0-16,-7 12-1 16,1 15 0-16,-7 8 1 15,-3 4-1-15,0 0-4 16,0 2-5-16,0 17-4 15,0 10 3-15,-9 7 10 16,-1-6 3-16,1-4-3 0,5-10-7 16,1-7-72-16,3-9-120 15</inkml:trace>
  <inkml:trace contextRef="#ctx0" brushRef="#br0" timeOffset="6">2513 2198 51 0,'-34'-26'38'16,"1"5"-3"-16,-2 9-16 15,19 8-12-15,16 1 0 16,0 3 4-16,0 0-11 15,0 0-3-15,0 0-5 16,0 0-8-16,0 7 14 0,0 6 2 16,19 3 2-16,8 3 3 15,5 8-4-15,3 4 1 16,14 3-1-16,2 5-1 15,8 6 0-15,-4 0 2 16,-2-4 2-16,3-2-3 16,-20-10 1-16,-1-8-1 15,-22-9-1-15,-9-6-4 16,-4-6-14-16,0 0-49 15,-9-14 67-15,-20-10 12 16,-1-4 19-16,-3-4 4 16,3-2 2-16,-4 5 1 15,2-5-8-15,1 0-4 16,-3 3-16-16,-6-5-1 0,-7-1 1 15,-10-2-7-15,7 7 2 16,4 4 3-16,18 12 7 16,12 5 9-16,8 7 1 15,8 4 6-15,0 0-4 16,0 0-7-16,0 0-12 15,0 0-8-15,0 0-6 16,0 12-1-16,14 4 7 16,8 6 2-16,18 7 1 15,8 6-1-15,12 3 4 16,10 6-1-16,14 1-1 0,7 5-2 15,-4-4 2 1,-6-2-4-16,-18-4 1 0,-22-14 0 16,-24-9-1-16,-12-9-2 15,-5-7-12-15,0-1-18 16,0 0-4-16,-16-5 27 15,-6-16 9-15,-13-8 11 16,5-4-1-16,-12-5 0 16,-2 0-5-16,-7-7-3 15,-16-1-2-15,-4-2 0 16,-4 3 0-16,10 4 0 15,8 9 0-15,26 10 0 16,16 5 1-16,11 11 8 16,4 1 13-16,0 3-2 15,0 2-5-15,0 0-10 0,0 0-5 16,0 0-1-1,0 10-5-15,19 11-4 0,12 9 9 16,23 7 2-16,-2 9-1 16,5 0 0-16,-4 0 1 15,-7 1 1-15,5-8-2 16,-5 4 0-16,8 0 1 15,-2-2-1-15,2-2 0 16,-11-6 1-16,-9-5-1 16,-12-10 0-16,-17-10-1 15,-5-5-5-15,0-3-20 16,0-3-2-16,-5-20 14 0,-33-8 14 15,-8-10 1 1,-13-8 1-16,-1-4-1 0,1 0 2 16,6 1-2-16,-9-3 1 15,5 1 0-15,-5 4-2 16,16 9 1-16,8 7 0 15,7 15 3-15,16 3 5 16,5 6 4-16,-3 1-7 16,10 3-4-16,0 3 2 15,3 3-3-15,0 0-1 16,0 0-1-16,0 0-5 15,0 5 2-15,3 10-2 16,16 9 6-16,13 10 6 16,17 9 3-16,7 8-3 15,12 1-1-15,1 3 1 0,-1-3 0 16,2-3-3-1,-8-1 1-15,-13-11-2 0,-11-8 0 16,-17-11 1-16,-18-13-3 16,-3-5-1-16,0 0-4 15,0 0 3-15,-21-25 2 16,-29-16 5-16,-6-13 1 15,-15-9-2-15,4 2-1 16,11 8-2-16,23 9 0 16,4 10 1-16,7 4 0 15,1 6-2-15,-10-3 0 16,-6 3-2-16,-3-2-6 0,-9 1 0 15,9 4 1 1,0 3 5-16,15 4-2 16,9 9 2-16,13 5 0 0,3 0 2 15,0 0-6-15,0 5 2 16,19 16 3-16,16 11 1 15,2 3 5-15,4-1-4 16,2 3 1-16,-8-8 0 16,1 0 0-16,-1 0 2 15,5-1 4-15,4 2 6 16,3 2 3-16,0-2-3 15,-10-3-4-15,-7-7-5 16,-13-7-5-16,-17-5 0 16,0-7-3-16,0-1-8 15,0 0-5-15,0 0 3 0,-28-18 13 16,-12-10 1-16,-11-11 8 15,-8-7-4-15,-1 2-3 16,1 1-2-16,0 3 0 16,4 3 0-16,-4-2 1 15,5 2-1-15,1 1 0 16,3 8 0-16,19 5 0 15,9 10 1-15,13 8 1 16,9 5 13-16,0 0 17 16,0 0-10-16,9 7-11 15,17 15-11-15,17 12-2 16,22 14 2-16,16 10 1 0,0 5-1 15,19 7 0 1,0 1 1-16,0 2-1 0,-4-8 1 16,-20-6-1-16,-24-17 0 15,-28-15-1-15,-19-13-1 16,-5-9-11-16,0-5-14 15,-32-2 1-15,-17-27 25 16,-18-17 1-16,-14-11 6 16,-6-10-1-16,-4-1-3 15,-4-3-1-15,1 3-1 16,-3 2 1-16,14 10-1 15,10 8 1-15,24 18-1 16,24 16 1-16,18 10-1 16,7 4 7-16,0 0 4 15,0 0-8-15,0 2-3 0,0 6-7 16,10 7 1-16,4 3 6 15,3 3 0-15,12 2 0 16,-2 3 0-16,10 4 1 16,23 11 4-16,5 9-2 15,23 2 1-15,-1 9 0 16,2-1-1-16,0-5 3 15,-8-2-3-15,-22-14 0 16,-21-17-2-16,-30-13-1 16,-8-9-2-16,0 0-9 15,-6 0-3-15,-29-19 9 16,-21-16 5-16,-15-20 13 0,-14-7-6 15,-1-7-5 1,-9 2 1-16,19 2-2 0,-2 6 0 16,11 7-1-16,15 7 1 15,11 14-1-15,20 12 1 16,11 14-1-16,10 5 2 15,0 0 5-15,0 0-4 16,13 7 2-16,17 14-5 16,11 9-2-16,6 4 2 15,-3-2 0-15,-7-6 0 16,-15-8-1-16,-10-7-10 15,-5-6-58-15,-7-5-175 16</inkml:trace>
  <inkml:trace contextRef="#ctx0" brushRef="#br0" timeOffset="7">4231 771 39 0,'16'-76'67'16,"-7"1"-10"-16,4 5-13 15,-11 5-6-15,7 6-14 16,-2 9 4-16,0 11-5 15,6 12-8-15,-5 7 17 0,1 12 4 16,1 4 6 0,-2 4 0-16,-3 0-9 0,-2 0-15 15,0 6-10-15,-1 30-8 16,-2 25-7-16,0 28 5 15,0 22 2-15,0 21 0 16,0 12 1-16,0 3-1 16,-8 5 0-16,-5-14-1 15,3-10-6-15,1-22-7 16,3-18 0-16,-7-17 2 15,4-25 8-15,2-20-12 16,5-24-24-16,-2-5-17 16,1-43-35-16,3-25 92 15,0-26 1-15,0-19 9 16,0-8 4-16,7-2-1 0,-7 0 2 15,0 4 4-15,0 5-5 16,0 3-3-16,0 11 7 16,-9 9 3-16,9 13-7 15,0 19 1-15,0 15-3 16,0 17 5-16,0 13-1 15,0 14 2-15,0 3 10 16,0 0-3-16,0 0-11 16,0 11-7-16,0 26-7 15,0 22-6-15,5 34 5 16,1 26 1-16,-3 22 0 15,-3 13 0-15,0 0 0 0,0 2 2 16,0-3-2 0,-5-17-1-16,-7-20 0 0,-1-20-4 15,0-36-5-15,-3-25-5 16,4-22-5-16,2-13-6 15,7-5-20-15,3-32 13 16,0-31 33-16,0-27 8 16,32-15 1-16,6-15-2 15,0-8 0-15,2-3 3 16,-7-3 1-16,2 3 3 15,-14 13-4-15,-5 13-5 16,-10 19-2-16,-6 21 1 16,0 24-1-16,0 19-1 15,0 12 0-15,0 11-2 16,0 4 2-16,0 0-2 0,0 0-2 15,0 0 1-15,0 0 0 16,0 9 1-16,0 12-3 16,0 18 3-16,0 25 3 15,0 26 0-15,0 30 2 16,0 22 1-16,6 13 2 15,-6 7-4-15,0-9-1 16,0-9 0-16,0-26 0 16,-6-24-3-16,-13-29-3 15,1-26-1-15,6-23-1 16,2-16-9-16,1-2-11 15,9-36-17-15,0-35 42 0,0-33 10 16,0-25-2 0,0-19 1-16,0-5-2 0,0 1 1 15,-3 1-5-15,-16 4 0 16,-7 6-3-16,-1 10 1 15,3 18-1-15,7 24 2 16,14 30-1-16,3 26 2 16,0 16 22-16,0 10 5 15,0 7-8-15,0 2-9 16,0 0 0-16,0 5-8 15,0 22-5-15,0 24-1 16,3 34-2-16,1 31 3 16,1 28 0-16,-1 17 2 15,0 10-2-15,-1 10 1 16,-3-10-1-16,0-8 1 0,0-16-1 15,0-34 0-15,0-26 0 16,-3-34 0-16,-10-27-1 16,6-18-4-16,5-8-3 15,2 0-8-15,0-8-1 16,0-27 2-16,0-28 15 15,0-29 5-15,9-24-1 16,15-15-2-16,-2 0-1 16,-7 1 2-16,1 12-1 15,-7 7 2-15,-2 9 1 16,-3 8-1-16,-4 5-1 15,0 9-1-15,0 5 2 0,0 14-3 16,0 11 1 0,0 18-1-16,0 14 0 0,0 13 4 15,0 5 1-15,0 0 3 16,0 0-3-16,0 16-6 15,0 25 0-15,0 33-3 16,-7 39 3-16,-3 30 5 16,2 16-4-16,-3 15 0 15,3-3-1-15,-5 1 2 16,2-12-1-16,-5-18-1 15,3-14 0-15,1-22 0 16,-4-13 0-16,-3-16-1 16,0-22 1-16,6-25-1 15,8-25 0-15,-1-5-10 16,6-23-13-16,0-34-3 0,0-30 27 15,19-33 3-15,11-27-2 16,-1-12 3-16,-4-8-1 16,-1 6 4-16,-8 12-2 15,-8 14 1-15,0 10-3 16,-2 10 2-16,-6 10-4 15,2 10 1-15,1 16 1 16,-3 9-2-16,4 10 1 16,-2 9 2-16,2 17 2 15,-1 9 2-15,1 13 3 16,-2 12 0-16,-2 0 2 15,0 0-4-15,0 0-5 0,0 21-4 16,3 27-2-16,-3 32 1 16,0 38 2-16,7 29-1 15,-1 19 2-15,7 17-2 16,-7-5 1-16,-3-1-1 15,0-18 1-15,0-25-1 16,-1-34 0-16,3-35 1 16,-5-37-1-16,0-19-1 15,0-9-1-15,0 0-1 16,0-25 1-16,11-27-7 15,2-32 9-15,6-25 3 16,-10-18-3-16,-6 1 1 16,-3 0-1-16,0 2 0 15,-25 2-1-15,-10-1 1 16,-1 5 0-16,4 11 0 0,1 25 0 15,14 29 0-15,4 25 0 16,10 21 0-16,3 7 3 16,0 0-1-16,0 0-2 15,0 16-2-15,0 28-4 16,0 31 4-16,0 38 2 15,0 21 3-15,0 11-3 16,11-1 1-16,-1 1 0 16,-1-4 0-16,-6 0-1 15,1-4 1-15,-4-10-1 16,0-10 0-16,0-22-1 15,0-15 2-15,-7-29-2 0,-5-23 1 16,10-20-1-16,-9-8-6 16,6-15-8-16,5-33-17 15,0-26 32-15,0-36 4 16,0-24-3-16,16-13 2 15,5-7 0-15,-2 2 0 16,-2 11 1-16,-4 12 1 16,-3 14-2-16,2 14-1 15,-12 18-1-15,3 9 0 16,-3 12-1-16,0 8 0 15,0 17 0-15,0 16 0 16,0 12 0-16,0 9 0 16,0 0 3-16,0 0 3 0,0 23-6 15,0 23-3 1,0 33 3-16,0 24 1 0,0 21-1 15,0 12 2-15,0 12-2 16,0 14 2-16,4 12-2 16,2-3 0-16,-3-8 1 15,-3-21-1-15,0-26 2 16,0-31-2-16,-13-33-2 15,-2-26 1-15,8-22-3 16,7-4-9-16,0-38-10 16,0-36 7-16,0-37 16 15,0-38 3-15,3-23-2 16,7 0 0-16,-10-8 0 15,0 5 0-15,0 5-1 0,-3 4 1 16,-12 15-1-16,-7 19 0 16,6 28 0-16,13 32 0 15,3 30 1-15,0 26 1 16,0 16 15-16,0 0 6 15,0 6-12-15,0 31-11 16,0 33-8-16,0 44 6 16,0 40 2-16,0 21 0 15,0 13 1-15,0-6-1 16,-6-3 0-16,-4-10 0 15,-1-23 1-15,-5-32-1 16,3-36 0-16,4-34 0 16,2-20 0-16,-2-18-5 15,6-6-11-15,-4-10-64 16,1-40-101-16,6-26-109 0</inkml:trace>
  <inkml:trace contextRef="#ctx0" brushRef="#br0" timeOffset="8">467 192 30 0,'96'0'28'0,"48"0"8"16,45 0-9-16,54 0-4 15,-74-1-10-15,5-4-5 16,3 1-5-16,4-2-2 16,10 3 0-16,2-4-1 15,-9 4 0-15,-19 0-1 16,-41 3 0-16,-30 0-4 15,-29 0-2-15,-27 0-8 16,-22 0-6-16,-16 0-11 0,-22 0-26 16,-50 0 56-1,-28 0 0-15,-24 0 2 0,-27-6 0 16,-11-8 0-16,-11 8 2 15,-5-4-1-15,3 2 1 16,1 1 2-16,3 2 2 16,1 3-4-16,25 2-1 15,13 0-1-15,20 0 0 16,16 0 0-16,5 0 0 15,26 6 0-15,8 1 6 16,21 2 5-16,7-4 5 16,17 2 1-16,8-4-3 15,4 1-1-15,0 1-6 16,0 2-7-16,22 4 0 0,48-1 22 15,32-4 37-15,54-4-10 16,36-2-3-16,48 0-16 16,35-6-7-16,30-6-9 15,16 5 0-15,-6 2-5 16,-24 5 5-16,-45 0-9 15,-31 1 1-15,-42 12-5 16,-28 1-1-16,-42-5 0 16,-44-1 0-16,-34-2-4 15,-23-3-19-15,-2-1 0 16,-8-2 2-16,-54 0 21 15,-42 0 1-15,-45-3-1 16,-42-8 0-16,-23 1-1 0,-33 0 0 16,-18-2-2-1,-9 3 3-15,9 4-3 0,6 5 2 16,26 0-2-16,21 0-3 15,31 0-2-15,31 0-3 16,28 13 8-16,17-1 1 16,24-1 2-16,16-1 0 15,30-3 0-15,13 0 1 16,17-3 3-16,5 1 9 15,0-1 1-15,0-1-2 16,0 0-3-16,0 1-9 16,33 2 3-16,58-3-3 15,55-3 16-15,57 0 1 16,47-7 2-16,30-11-4 0,47 0 0 15,10 5-4-15,-8 0-4 16,-30 6-3-16,-54 5 1 16,-65 2-4-16,-61 0-1 15,-54 0 0-15,-38 0-1 16,-14 0-7-16,-13 2-8 15,0 5 1-15,-10 0 3 16,-45 2 12-16,-58-2 4 16,-54-2 0-16,-70-5-3 15,-46 0 0-15,-21 0-1 16,-4 0 2-16,22 0-2 15,27 0 0-15,35 0 0 16,39 0 0-16,33 0 0 0,28 2-2 16,14 2 2-1,20 0 0-15,15 2 0 0,19 1 0 16,12-2 0-16,20-1 0 15,11 2-1-15,7-4 1 16,6 1-2-16,0 2 2 16,19 0-7-16,49 3-6 15,50-4 13-15,50 0 21 16,60-4-7-16,55 0-3 15,52-5-2-15,54-11-4 16,22-2 3-16,-6 1-5 16,-46 2 3-16,-63 2-2 15,-63 3-2-15,-61 2-1 16,-66 4-1-16,-50 0 0 0,-35 3-2 15,-21 1-2-15,0 0-6 16,-31 0-1-16,-48 0 11 16,-45 5 3-16,-44 4 1 15,-44-2-4-15,-47 0 0 16,-40-2-3-16,-33-1 2 15,-6-1-6-15,20 1-7 16,33 0-7-16,41-3-4 16,38 1 6-16,22-1 6 15,38 3 2-15,12-2 0 16,18 2 5-16,19-2 5 15,21 1 1-15,16 0 0 16,10 1 1-16,25-4 1 0,9 2 0 16,7-2 2-1,9 0 5-15,0 0 0 0,0 2 1 16,20 2 3-16,53-1-12 15,53 0 27-15,57-1 2 16,55-2 3-16,45 0-9 16,54-4-2-16,55-12-8 15,44 2-3-15,1-2-4 16,-38 4-4-16,-70 3 0 15,-79 4-2-15,-82 0 0 16,-46 5-1-16,-50 0-1 16,-39 0-1-16,-10 0-3 15,-20 0-7-15,-3 0-9 16,0 0 3-16,-3 0-1 0,-34 5 19 15,-32 0 1-15,-40-1 5 16,-50 0-3-16,-54-1-1 16,-48 4-2-16,-44 2 0 15,-32 0 0-15,0-2 1 16,16-2-1-16,29 2 1 15,30-3-1-15,34 1 0 16,38 0-3-16,34-2-6 16,25 4 3-16,28-2 3 15,17-2 0-15,16 1 3 16,21 0 0-16,15-2 2 15,14 1-2-15,15 0 1 16,5 0-1-16,0-1 0 0,0 2 0 16,8 3-5-1,52 0-7-15,58 0 12 0,54-2 22 16,71-5-2-16,72 0-5 15,49-8-1-15,60-10-2 16,19-2-6-16,-23 3 4 16,-59 5-3-16,-64 2-5 15,-82 7 1-15,-50 1-2 16,-49 2-1-16,-41 0-2 15,-39 0 2-15,-23 0-5 16,-13 0-9-16,0 0-1 16,-3 0 0-16,-43 3 13 15,-39 7 2-15,-48-4 7 16,-48-2-4-16,-40-4-1 0,-35 1-1 15,-41-1-2-15,-37 0 2 16,-8 0-1-16,2 0 0 16,22 0-3-16,54 0-9 15,45 0-13-15,41 0 1 16,43 0 7-16,25 0 9 15,26 0 4-15,22 3 4 16,27 1 0-16,19-1 0 16,10-1 8-16,6 1 3 15,0-2 0-15,0 3-3 16,35-1-8-16,57-3-1 15,53 0 1-15,69 0 6 16,61-10 3-16,71-8 2 16,55-1-2-16,39 1-1 15,-1 2 2-15,-37 8-3 0,-52 2 0 16,-67 6-4-16,-48 0-2 15,-70 0-1-15,-57 0 0 16,-49 0-1-16,-37 0-6 16,-18 6-5-16,-4-1-4 15,0 5 7-15,-26-2 2 16,-36 0 7-16,-50-2 3 15,-59-3 2-15,-53-3-2 16,-54 0-1-16,-37 0-2 16,-25 0 0-16,-18 0 0 15,-1 0 0-15,27-3 0 16,35-1-2-16,51 4-9 0,49-2-6 15,41 1-3-15,38 1 10 16,31 0 8-16,12 0 1 16,19 0 1-16,22 0 0 15,16 0 1-15,5 1 0 16,10 5 1-16,3-3 2 15,0 1-4-15,5 3 0 16,42 0-12-16,50 1 12 16,53-1 15-16,55-6 13 15,57-1-8-15,40 0-5 16,38-8 0-16,15-1-3 15,1-3-1-15,-32 6-3 16,-54 2-1-16,-55-1-6 16,-61 1 3-16,-43 2-4 15,-47 2 0-15,-37-1 0 0,-27 1-1 16,0 0-10-16,-15 0 4 15,-53 0-2-15,-32 0-36 16,-16-4-135-16</inkml:trace>
  <inkml:trace contextRef="#ctx0" brushRef="#br0" timeOffset="9">211 1367 20 0,'0'-96'38'0,"0"-6"-10"15,9-7-8-15,-5 0-1 16,-4 6-1-16,0 8-2 15,0 10-3-15,0 1-1 16,-11 4 3-16,-2 7 9 16,5 17 4-16,2 17-2 15,3 15-1-15,3 16 3 16,0 4 10-16,0 4-14 15,0 0-14-15,0 0-4 16,0 0 8-16,0 2-6 0,6 21-8 16,3 21-3-16,4 23 3 15,0 35 0-15,-4 22 0 16,-7 20 0-16,-2 12 2 15,0-1-2-15,0-4 0 16,-11-12 1-16,-5-18-1 16,3-15-1-16,1-21-5 15,5-22-1-15,1-18-6 16,6-21-12-16,0-14-16 15,0-10-16-15,0-24 6 16,0-37 34-16,0-24 17 16,0-30 6-16,9-6 10 0,7-9 4 15,-3 4-3-15,3 9-5 16,-7 13 7-16,-4 12-3 15,-2 13-7-15,-3 13-1 16,0 9-3-16,0 8 0 16,0 6-2-16,0 7 1 15,0 3-1-15,0 9 5 16,4 4 2-16,-1 6 8 15,0 9 10-15,-3 5 2 16,3 0-1-16,0 0-17 16,0 32-4-16,-3 30-7 15,0 28 1-15,0 17-2 16,0 12 2-16,0-2-1 15,0-3-1-15,-9 2 1 16,9-1-1-16,0-4 2 16,0-6-1-16,0-16-1 0,0-18-1 15,0-26 1-15,0-22-3 16,0-18 1-16,0-5-4 15,0-34-20-15,0-26 22 16,0-31 4-16,6-22 0 16,-3-15 3-16,1-14 3 15,-1-5-3-15,-3 0 2 16,0 8 1-16,0 11-3 15,0 15 1-15,0 10-2 16,0 19-1-16,-10 20 1 16,-2 21-2-16,5 24 1 0,4 16 0 15,3 3 0-15,0 0-1 16,-9 30-2-16,-6 28-1 15,-1 36 3-15,4 33 4 16,2 21 0-16,7 8-3 16,-2-5 1-16,0-11-1 15,2-10 0-15,3 1 0 16,0-9 0-16,0-8 0 15,0-17 0-15,0-23-1 16,0-24 0-16,-3-18 0 16,-2-18-1-16,5-14-7 15,0-9-16-15,0-39 14 16,0-28 10-16,0-36 4 15,0-25 0-15,0-19 0 16,8-9-1-16,8-1-2 0,11 14 2 16,2 14 2-16,-1 19-1 15,-6 26-1-15,-7 22-2 16,-4 27 1-16,-6 21-2 15,2 16 0-15,-5 7 1 16,2 0 0-16,-4 0-1 16,0 23 0-16,3 23 1 15,-3 27-1-15,0 23 2 16,3 17-1-16,-3 8 0 15,0 3 0-15,0 1 1 16,0-2 1-16,-12-9 1 16,-5-13-2-16,3-16 1 0,-5-21-2 15,0-17-1-15,4-18 0 16,6-15 0-16,-2-11-1 15,11-3-3-15,-2 0 1 16,2-9-6-16,0-28-2 16,0-29 10-16,0-27 1 15,0-25-1-15,0-22 2 16,0-15 0-16,9-12 1 15,-3 5 6-15,-3 17 0 16,-3 29 0-16,0 35-5 16,0 27-3-16,0 23 4 15,0 17-3-15,0 12 0 16,0 2-1-16,0 4 0 15,0 37-2-15,0 40 0 16,0 51 2-16,0 42 3 0,0 22-1 16,0-5-1-16,-18-18 0 15,5-20-1-15,-9-38 0 16,11-29 0-16,-2-31-9 15,-7-30-105-15,17-25-222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in="-2.14748E9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2:03.044"/>
    </inkml:context>
    <inkml:brush xml:id="br0">
      <inkml:brushProperty name="width" value="0.06667" units="cm"/>
      <inkml:brushProperty name="height" value="0.06667" units="cm"/>
      <inkml:brushProperty name="color" value="#548235"/>
      <inkml:brushProperty name="fitToCurve" value="1"/>
    </inkml:brush>
  </inkml:definitions>
  <inkml:trace contextRef="#ctx0" brushRef="#br0">3255 1208 43 0,'0'-2'71'16,"14"2"-22"-16,42 0-37 15,23 0-6-15,18 0 1 16,27 0-3-16,19 4 2 16,16 3 1-16,-3-2 2 15,-2-2-2-15,-25 5-4 16,-41-6 1-16,-25-1-4 0,-42 1 0 15,-15-2-7 1,-6 0-5-16,0 0 7 0,-2 0 5 16,-23 0 4-16,-16 0 0 15,-15 0 0-15,-9 0-3 16,-7 0 0-16,-10 0-1 15,8 0 0-15,-8 0 0 16,1 0 0-16,0 0 0 16,-3 0 2-16,7 0-2 15,9 0 0-15,4 0 0 16,21 0 0-16,12 0 0 15,18 0 0-15,11 0 0 16,2 0 0-16,0 0 0 16,5 0 4-16,46 0 6 0,17 0 9 15,29 0-4-15,30 0-2 16,20 2-6-16,21 1 4 15,10 1-5-15,-16-4 0 16,-25 1-2-16,-43 2-2 16,-48-3 1-16,-30 0-3 15,-16 0-9-15,0 0 2 16,-37 0 7-16,-33 0 1 15,-25 0 5-15,-26 0-2 16,-20 0-3-16,-12 0 0 16,3-3 0-16,19-3-2 15,21-3 0-15,30-2-3 16,20 1 4-16,17 1 0 0,18 3 0 15,12 0 1 1,5 2 8-16,5-1 2 0,3 3 4 16,0-2 0-16,0 0-3 15,5 3-12-15,30 0-4 16,17 1-2-16,24 0 6 15,23 0-1-15,17 1 1 16,14 6 1-16,7 0-1 16,-8-1 3-16,-29-1-3 15,-32-4 0-15,-37-1-1 16,-22 0-1-16,-9 0-3 15,0 0 0-15,-9 0 3 16,-38 0 2-16,-34 0 2 16,-30 0-2-16,-21 0 2 0,-2-1-2 15,16-3 0-15,18 0-2 16,15 1 1-16,23 0 0 15,10-1 0-15,4 0-1 16,18 2 2-16,4 2 0 16,18 0-1-16,8 0 0 15,0 0-2-15,0 0-3 16,43 0-9-16,26 0 15 15,15 8 13-15,18-1-8 16,17 0 2-16,3-1-4 16,5 2-1-16,-3-1-2 15,-20 0 1-15,-33-4-1 16,-20-1 0-16,-37-2-2 0,-14 0-2 16,0 0 4-1,0 0 1-15,-30 0 12 0,-35-2-11 16,-16-6 0-16,-19 1-2 15,-4-2 0-15,6 4 0 16,4 0 0-16,5-1 0 16,3 3 0-16,-4-1-2 15,2 0 2-15,4 1-1 16,12-1 0-16,17 2 1 15,14 1 0-15,15-1 0 16,21 2 0-16,5 0 0 16,0 0 4-16,0 0 4 15,18 0-2-15,36 0-3 16,27 0-2-16,24 0 0 0,14 9 4 15,8 0-3-15,2-1 1 16,4 4-3-16,-5-6 0 16,13 5 3-16,-11-3-3 15,-4 3 0-15,-27-4 1 16,-31 1-2-16,-27-5-1 15,-25-1-1-15,-16-1-8 16,0-1-1-16,-19 2 5 16,-37-2 7-16,-38 0 4 15,-20 0-4-15,-21 0 1 16,-11 0-1-16,-1-3-4 15,3-2-8-15,28-3-6 16,5 1 5-16,23-2 3 0,17 4 9 16,9 0 1-1,17 0 0-15,21 3 1 0,8 0 5 16,10 2 2-16,6 0 5 15,0 0 2-15,0 0 2 16,0 0 4-16,40 0-10 16,36 0-4-16,29 0 0 15,32 0-5-15,20 4 0 16,8 3 2-16,-1 1-3 15,-27 1 2-15,-37-3-3 16,-40-3 0-16,-36-1-3 16,-24-1-6-16,0-1-3 15,-8 3 3-15,-46-2 9 16,-27-1 3-16,-24 0 1 0,-27 0-2 15,-4 0 0-15,2-1-2 16,5-5 0-16,17 3-2 16,19 1-2-16,12 0-4 15,21 2-7-15,20 0 5 16,18 0 5-16,13 0 5 15,5 0-2-15,4 0-4 16,0 0 4-16,0 0-1 16,24 0 1-16,31 0 2 15,32 0 15-15,32 5-7 16,22 0 6-16,20 3-5 15,17-1-2-15,-7 0-3 16,-12 1-2-16,-32 2-1 0,-39-4-1 16,-39 2 0-1,-33-5-9-15,-16 1-3 0,0-2 4 16,-43-1 8-16,-41-1 1 15,-35 0 2-15,-31 0-1 16,-14 0-1-16,1-5-2 16,17-3 0-16,20 2-7 15,21-4-13-15,18 3 5 16,-1 1 1-16,20 2 6 15,15 1 4-15,15 0 1 16,24 3 3-16,11 0 2 16,3 0 4-16,0 0 9 15,36 0-4-15,36 0-1 16,25 0-5-16,19 0-2 0,11 0 5 15,13 0-4-15,-8 4 2 16,-24 2-2-16,-43-4-2 16,-33 1-2-16,-26-2-6 15,-6-1-5-15,0 5 3 16,-25-4 9-16,-31-1 0 15,-25 0 5-15,-25 0-1 16,-7 0-4-16,11 0-4 16,18-6-63-16,21-2-186 15</inkml:trace>
  <inkml:trace contextRef="#ctx0" brushRef="#br0" timeOffset="1">4682 1251 4 0,'-63'0'5'0,"-14"0"-3"16,17 0 0-16,-5 0-2 16,-7 0 1-16,1 0-1 15,-2 0-1-15,14-3 1 16,16 2 0-16,11-1 0 0,18 0 4 15,6 2 30 1,8 0 28-16,0-1-4 0,0-1-24 16,32 0-29-16,18 2-4 15,6-2 2-15,22 2-1 16,0 0-1-16,3-1 4 15,3 1-3-15,-6 0-1 16,-3 0-1-16,-13 0 0 16,-18 0 0-16,-17 0-2 15,-8 0-3-15,-19 0-10 16,0 0-4-16,0 1 7 15,-43-1 12-15,-17 0 0 16,-27 0 1-16,-12 0-1 16,-11 0 0-16,-17 0-3 0,-5 0-10 15,-8-7-8-15,4 3-26 16,-1-1 28-16,18 2 1 15,6 1 7-15,24-1-30 16</inkml:trace>
  <inkml:trace contextRef="#ctx0" brushRef="#br0" timeOffset="2">3428 1323 14 0,'5'-8'62'0,"-5"5"-33"16,0 3-8-16,0 0-3 16,0 0-10-16,0 0-5 15,0 0-2-15,0 0 0 16,0 0 0-16,0 0 6 15,0 0 11-15,0 0 3 16,0 0 2-16,0 0-5 16,0 0-12-16,0 0-6 15,0 0-1-15,0 0 1 16,0 0 0-16,0 0 3 0,0 0 2 15,0 0-1-15,0 0-4 16,0 0-1-16,0 0 0 16,0 0-1-16,0 0 2 15,0 0-1-15,0 0 1 16,0 0 0-16,0 0 0 15,0 0 0-15,0 0 0 16,0 0 1-16,0-1 2 16,0-3 4-16,0 2 14 15,0 0 12-15,0 1-7 16,0 1-6-16,0 0-5 15,0 0-6-15,0 0-8 0,0 0-1 16,0 0 0-16,0 0-1 16,0 0 0-16,0 0-3 15,0 0-3-15,0 13-3 16,-8 9 5-16,-11 8 5 15,1 8 5-15,-4 4-2 16,3-2 2-16,-3-1-3 16,11-11 2-16,1-3-4 15,1-11 2-15,9-7-2 16,-3-3 1-16,-2-4-1 15,0 0 9-15,5 0 5 16,0-3 21-16,0-14 6 16,0-9-35-16,13-3-5 15,6-6 1-15,0 9-1 16,-5 1-1-16,5 5 1 0,-6 5-1 15,3 4 1-15,-7 1-2 16,-4 2 1-16,-1 1 0 16,-4 0-2-16,0 0-1 15,4 3 1-15,-4 4 1 16,0 0 1-16,3 0 0 15,-3 0-4-15,0 0-6 16,0 0-1-16,0 13-3 16,0 6 7-16,0 13 7 15,-3 7 1-15,-8 3 1 16,2 2 0-16,0-3 0 15,-3-11 0-15,5-9-2 0,4-10 1 16,3-9-1-16,-3-2 0 16,0 0 6-16,3-6 4 15,0-16 1-15,-3-12-6 16,-4-10-4-16,1-8-1 15,-2-1-1-15,-3-1 1 16,3-1 1-16,-2 3-1 16,1 1 0-16,3 13 1 15,-4 8 1-15,7 13 5 16,3 10 4-16,0 7 7 15,0 0 1-15,0 0-19 16,0 8-11-16,0 18-5 16,0 11 13-16,0 11 3 15,0-1 1-15,16 5 0 16,-7 1 0-16,4 3 0 0,3 3 2 15,-5-6-2-15,-1-9-1 16,-7-12 1-16,-3-15-1 16,0-11 0-16,0-6 0 15,0 0 2-15,0 0 7 16,0-20 1-16,0-14 10 15,0-9-15-15,0-4-4 16,0 7 1-16,0 6-1 16,6 10 1-16,-3-1 0 15,7 0-2-15,-7 0 0 16,9 2 0-16,-6 5 0 15,-3 8 0-15,-3 5 0 0,0 3 1 16,0 2-1 0,4 0 0-16,-2 0-6 0,-2 0 0 15,3 9-4-15,-3 12-4 16,0 11 13-16,0 9 1 15,0 7 5-15,0 0-1 16,0 2-2-16,0-2 0 16,0-6-2-16,0-8 1 15,0-9-1-15,0-11 1 16,0-11-1-16,0-3 0 15,0 0 3-15,-5 0 4 16,1-16 2-16,-1-14 7 16,-2-18-9-16,-5-13-5 15,2-5-2-15,-2 5 1 16,2 2 0-16,7 8-1 0,3 6 2 15,0 11-2-15,0 4 2 16,0 16-1-16,0 5 0 16,0 7 1-16,0 2 1 15,0 0-3-15,0 0-2 16,0 0-1-16,0 0-3 15,0 6 0-15,0 15-7 16,0 15 5-16,0 15 8 16,0 10 2-16,0 3 1 15,0 5 0-15,0-1-2 16,0 1 0-16,0-7 0 15,0-14 0-15,0-15-1 0,0-15 0 16,0-10 1 0,0-8 0-16,0 0 4 0,0 0 1 15,0-13 3-15,0-12 1 16,-3-19-2-16,-2-11-8 15,-5-9 2-15,4 3-1 16,3 8-1-16,3 6 0 16,0 9 2-16,0 6-2 15,0 6 0-15,0 6 1 16,0 2-1-16,0 6 0 15,0 3 1-15,3 5 1 16,0 4-2-16,0 0 0 16,-1 0-2-16,1 0-5 15,-3 10-1-15,0 15-5 16,0 11 3-16,0 10 10 0,0 6 1 15,-3-6 2-15,-2-2-2 16,-1-2 0-16,2-5 1 16,1-11-1-16,3-6 0 15,0-11 0-15,-3-9 0 16,0 0 0-16,-3 0 5 15,6 0 2-15,0-20 2 16,0-15 4-16,0-16-11 16,0-9-2-16,0-8-1 15,0 7 1-15,0 4 0 16,12 13 0-16,6 14 0 15,-2 10 2-15,-7 15 0 0,1 5 2 16,-7 0-5 0,0 5-3-16,-3 29-12 0,0 12 3 15,3 12 10-15,1 1-1 16,-4-17-78-16,0-22-147 15</inkml:trace>
  <inkml:trace contextRef="#ctx0" brushRef="#br0" timeOffset="3">2845 1278 38 0,'0'-3'43'16,"0"2"-1"-16,0-1 0 15,0 2-3-15,0 0-5 16,0-4-12-16,0 2-13 0,0 0-4 16,0 1-4-16,0 1-1 15,0 0 0-15,0 0 0 16,0 0 7-16,0 0 13 15,0 0 0-15,0 0-10 16,0 0-5-16,0 0-3 16,0 0-2-16,0 0 0 15,0 0-4-15,0 0-7 16,0 0 3-16,0 0-5 15,0 7-2-15,0 5 2 16,0 8 13-16,8 4 1 16,13 4 10-16,4 4-3 15,5 0-1-15,5 0-4 0,-6 2-2 16,1-3 2-16,5-1-2 15,-5 0-1-15,-4-9 0 16,-7-8-2-16,-13-9-8 16,-6-4-13-16,0 0 8 15,0-4 15-15,0-15 5 16,-16-6 6-16,-12-3 1 15,-12-4-2-15,-13-5-7 16,-10-4-3-16,1 0 1 16,6 4-1-16,2 1 0 15,8 9 3-15,11 1 22 16,13 11 6-16,17 5 0 15,2 4 7-15,3 4 15 0,0 2-10 16,0 0-28 0,0 0-15-16,0 0-3 0,0 0-7 15,0 0-3-15,0 11-2 16,6 7 4-16,9 8 11 15,7 4 3-15,9 5 0 16,0 1-2-16,2 4 3 16,7 0-1-16,0-8 1 15,-9 2-3-15,-2-10 1 16,-8-5-1-16,-9-11-1 15,-10-4 0-15,-2-4 0 16,0 0 3-16,0 0 5 16,0-2 7-16,0-15-1 15,0-5-8-15,-11-6-6 16,-21-7 0-16,2-4 0 0,-11-2 0 15,-6 1-1-15,6-2 1 16,1 2 1-16,10 7-1 16,14 12 0-16,10 9 2 15,6 12 11-15,0 0 12 16,0 0-5-16,0 0-19 15,0 0-1-15,0 0-8 16,0 7-8-16,2 14-6 16,18 9 15-16,13 9 7 15,9 9 1-15,4 3 3 0,3 1-1 16,2 3 0-1,5-5 1-15,-7 1 1 0,2-7-3 16,-11-5 1-16,-7-6-1 16,-4-8-2-16,-13-9 0 15,-7-12-1-15,-9-4 1 16,0 0-1-16,0 0 1 15,0-9 1-15,-13-18 4 16,-12-8 7-16,-12-11-12 16,-3 0 0-16,-10 2 1 15,7 0-1-15,-16 0 0 16,-1-4 0-16,-2 1 0 15,3 2 0-15,8 6 0 16,17 8 0-16,19 10 2 16,8 6 0-16,4 4 8 15,3 10 6-15,0 1-1 16,0 0-4-16,0 0-11 0,0 1-3 15,0 12-11-15,5 5-3 16,15 8 13-16,9 5 4 16,11 5 3-16,-3-1-1 15,1-1 2-15,-2 0-4 16,9 0 1-16,1 0 0 15,4 2 3-15,-6-1-4 16,-7-9 1-16,-12-6-1 16,-16-11 1-16,-6-7-2 15,-3-2-1-15,0 0 2 16,0 0 2-16,0-6 2 15,0-10 2-15,-3-6 4 0,-19-12-7 16,-8-9-3 0,-12-4 0-16,-7-2 0 0,-10-3 0 15,5 4 0-15,8 10 0 16,18 11 0-16,15 13 0 15,13 13 1-15,0 1 4 16,0 0-1-16,0 0-4 16,0 6-8-16,6 15-7 15,16 13 7-15,23 12 8 16,10 9 1-16,14 8 0 15,2 1 1-15,10 1 0 16,-8-5-1-16,-9-5 0 16,-10-9-1-16,-14-13 1 0,-12-7-1 15,-9-16 0-15,-12-8-1 16,-7-2 0-16,0 0-1 15,-4-16 0-15,-24-18 2 16,-10-10 6-16,-18-11-6 16,1-1 2-16,-12 3-2 15,6 0 1-15,-5 7 0 16,10 3-1-16,-3 6 0 15,12 7 0-15,10 7 0 16,12 11 2-16,15 7-2 16,7 3 0-16,3 2 1 15,0 0 2-15,0 0-3 16,0 0-2-16,0 3-6 15,3 7 0-15,7 6 1 0,12 5 7 16,5 6 0-16,11 7 2 16,8 7-1-16,18 6 1 15,4 5 1-15,-3-1-3 16,-12-9 2-16,-18-13-1 15,-23-15-1-15,-12-10-4 16,0-4-8-16,0 0-2 16,-9-20 12-16,-29-17 2 15,-15-14 15-15,-7-10-7 16,14 16-6-16,28 15 0 15,18 15-2-15,0 15-12 16,21 0-126-16,20 11-338 16</inkml:trace>
  <inkml:trace contextRef="#ctx0" brushRef="#br0" timeOffset="4">180 74 69 0,'-2'0'49'15,"-1"0"-9"-15,3 0-14 0,0 0-14 16,0 0-4-16,0 0-7 16,0 0 1-16,0 0-1 15,0 0-1-15,0 0 3 16,0 0 8-16,0 0-2 15,0 0 0-15,0 0 0 16,0 0-3-16,0 0 4 16,0 0-4-16,0 0-3 15,0 0-2-15,0 0 0 16,0 0 0-16,0 0 0 15,0 0 6-15,0 0 2 16,0 0 3-16,0 0 1 0,0 0 5 16,0 0-2-16,0 0 1 15,0 0-4-15,0 0 1 16,0 0-3-16,-3 0-1 15,3 0-3-15,-5 0-3 16,5 0 1-16,0 0-1 16,0 0 1-16,0 0-1 15,0 0 3-15,0 0-1 16,0 0 3-16,0 0 1 15,0 0-5-15,0 0-5 16,17 0-6-16,17 0-5 16,25 0 11-16,28 9 3 15,23-2 1-15,36 0-3 0,22 0 0 16,28 0 0-1,17 0 1-15,27-2-1 0,6 2 2 16,4 4-2-16,-4 7 1 16,-16-1-2-16,-31 1 0 15,-40-2 0-15,-49-5 0 16,-58-3 0-16,-36-2-8 15,-16-6-10-15,-16 0 13 16,-52 0 5-16,-45-4 1 16,-41-10 0-16,-21-1-1 15,-16 0-1-15,-1-1-8 16,-8 0-25-16,-2 0-3 15,11 2-16-15,20 0-6 16,21 2 3-16,15-2 16 0,11-2 25 16,13 3 13-16,17 2 2 15,10 2 4-15,18 3 18 16,11 4-1-16,4-2-1 15,10 4-1-15,4 0 2 16,12 0-5-16,6 0 18 16,6 0-5-16,5 0-2 15,8 0 1-15,0 0 10 16,0 0-9-16,0 0-13 15,0 0-4-15,0 0-2 16,5 0-7-16,17 3-3 16,29 0 0-16,38 0 3 15,46-1 8-15,51-1-1 0,46 2 0 16,57-2 0-1,48-1 2-15,35 5-4 0,19-1-1 16,-1 1 1-16,-9-1-3 16,-19-1-1-16,-33 0-2 15,-70-2-2-15,-93 3 0 16,-92-4 0-16,-67 0-3 15,-7 0-9-15,-85 1 2 16,-61 1 10-16,-65-2 0 16,-67 0-3-16,-18 0-21 15,5 0-15-15,15 0 7 16,26 0 13-16,20 0 7 15,8 0 6-15,13-3 5 16,1-1 1-16,20 3 0 0,17-2 0 16,21 3 0-16,20 0 1 15,14 0-2-15,10 0 2 16,10 0-1-16,17 0 0 15,17-1 0-15,6 1 1 16,21-2 0-16,2 2 1 16,11 0 5-16,9 0 4 15,10 0 3-15,3 0 5 16,0 0-11-16,0 0 3 15,0 0-4-15,0 0 0 16,0 0 3-16,3 0-10 16,41 0-3-16,36 0 3 15,61 3 9-15,56 0 1 0,56 0 5 16,39-1-1-1,31 3 0-15,11 4 0 0,-7-4-1 16,-27 4-5-16,-16-4-1 16,-35 0-2-16,-44-1-2 15,-57-4-2-15,-68 2 0 16,-46 0-2-16,-30-2-4 15,-4 0-1-15,0 0-5 16,-23 3-6-16,-64 2-2 16,-62 2 17-16,-66 1 1 15,-60-5-12-15,-30 2-14 16,-13-3 1-16,-5-2 7 15,26 0 0-15,35 0-2 16,44 0 7-16,37 0 5 0,19 0 1 16,22-3 4-16,43-3 0 15,25 5 2-15,29-1 2 16,15 0 0-16,12 0 0 15,8 2 0-15,8 0 2 16,0 0 3-16,0 0-3 16,0 0-1-16,0 0-1 15,0 0 0-15,11 0-3 16,48 0-12-16,38 4 15 15,35 5 7-15,32 0-1 16,23-3 0-16,26-2 2 16,27-1 5-16,16 1 7 15,17 0 1-15,-4-3 0 0,-20-1-1 16,-37 0-1-1,-50 0-7-15,-47 0 5 0,-41 0-4 16,-26-4-10-16,-20 2 3 16,-15 2-4-16,-13 0-2 15,0 0-8-15,0 0-9 16,0 0-19-16,-22 0-25 15,-35 0 17-15,-37 1 42 16,-46 6 0-16,-46-4 2 16,-46-1-1-16,-30-2-12 15,-15 0-28-15,15 0-26 16,25 0-5-16,32-5 14 15,34-1 0-15,30 0 18 16,27-1 24-16,19-2 16 0,21 4 20 16,19-6 18-16,6 4 21 15,19 2-20-15,14-1 1 16,3 5 19-16,13-3-4 15,0 4-15-15,0 0-10 16,0 0-16-16,16 0-14 16,47 0-5-16,46 0 5 15,43 0 0-15,36 0 4 16,36 0-1-16,35 0 5 15,33 9 3-15,29 0-1 16,-3 3 6-16,6 1-5 16,-12-5 6-16,-22-3-2 15,-13-1-2-15,-24 0-4 0,-29-4-4 16,-36 1-3-1,-55-1 0-15,-55 0 0 0,-40 0-2 16,-35 0 0-16,-3 0-9 16,0 0-3-16,-41 0-1 15,-29 0 6-15,-49 0 6 16,-50 2 1-16,-34 0-1 15,-21-1-6-15,-22-1 0 16,-7 0-6-16,-2 2 5 16,-10-2-2-16,0 0 5 15,6 2-10-15,20-2-2 16,29 0-5-16,36 0 9 15,37 0 4-15,43-5 7 16,37 1 2-16,24-1 0 0,29 5 18 16,1-4 15-16,3 4 7 15,0 0-8-15,0-1-6 16,0 1-5-16,0-2-4 15,16-3-7-15,41-3-6 16,36 2-4-16,53-5-1 16,57 6 0-16,40 1 1 15,29 2 1-15,13 2-1 16,21 0 2-16,3-3 1 15,-10-1-2-15,-9 1 1 16,-38-1-1-16,-51 2-1 16,-37 1 0-16,-64 1 2 15,-51 0-2-15,-23 0 0 0,-26-2-4 16,0 0-4-1,-3 2-4-15,-32 0 2 0,-8 0 10 16,-32 0 0-16,-41 0 1 16,-37 0-1-16,-45 0 1 15,-46 2 0-15,-43 1 0 16,-21 1-1-16,-17 5-3 15,11-2-9-15,31 2-18 16,30-4-11-16,50-1 5 16,50-3 13-16,42-1 15 15,36 0 7-15,31 2-1 16,18-2 2-16,20 0 4 15,3 0 9-15,3 0 13 16,0 0-5-16,7 0 1 0,43 0-14 16,47 0-3-16,52 0 1 15,69-2-5-15,35-3 1 16,23 2 1-16,-1 1 5 15,-6 2-2-15,-15-2 6 16,-29 2-4-16,-22 0 1 16,-26 0-6-16,-27 0-1 15,-18 0-2-15,-30 0 1 16,-28 0-2-16,-18 0 1 15,-31 0 0-15,-18 0-3 16,-7 0-8-16,0 0-1 16,-13 0-4-16,-49 0 11 15,-44 0 5-15,-55 2 6 0,-52 0-5 16,-33-2 1-1,-28 0-2-15,-32 1 0 0,-9-1-4 16,-3 0-8-16,10 0-16 16,28 0 2-16,37-5-3 15,39-6 11-15,46 3 5 16,32-1 8-16,29 0 4 15,21 2 0-15,12 2-2 16,9 1 6-16,18 1-3 16,0 3 0-16,-4 0 0 15,-5 0-3-15,-5 0 3 16,8 0 0-16,8 0 0 15,10 0 3-15,12 0 2 16,7 0 28-16,4 0 14 0,-1 0-8 16,0 0-18-16,3 0-8 15,0 0 3-15,-7 0-7 16,1 0-2-16,3 0-7 15,-4 0 0-15,1 0-2 16,-7 0-1-16,2 0 0 16,4 0 1-16,7 3 2 15,0-3 0-15,0 0 2 16,0 0-1-16,0 2-1 15,0 0-2-15,0-1 2 16,0 1-3-16,0-2 0 16,0 0 1-16,0 2-3 15,0-2 1-15,0 1-2 0,-6 2 5 16,-1 0-2-1,-3 2 3-15,4-1-1 0,-2-1 1 16,-8 1 0-16,-3-1 0 16,-6 4 0-16,-6-3 0 15,3 1 0-15,6-3 1 16,10 0-2-16,12 0 1 15,0-1 0-15,0 1 0 16,0-2 2-16,0 0 3 16,0 0-3-16,0 4-2 15,0-3-1-15,0-1 1 16,6 2-5-16,7-2-1 15,2 3 1-15,10 0 3 16,9 0 2-16,10-1 0 0,24-2-1 16,23 0 1-16,34 0 9 15,31-8-5-15,37-4 2 16,29 2 0-16,17-1-2 15,10 4-3-15,-12 5 0 16,-26 2 2-16,-41 0-3 16,-49 0 2-16,-43 2-2 15,-48 2 0-15,-30-1-3 16,0-1 0-16,0-2 0 15,-43 2 3-15,-38-2 0 16,-49 1 1-16,-45-1-1 16,-30 0-3-16,-13 0-4 15,8-3-5-15,13-2-10 0,32 1-9 16,22 0 11-1,30 1 15-15,24-2 3 0,16 3 1 16,22-4 1-16,-3 5 1 16,13-1-1-16,10 2 4 15,9 0 1-15,10 0 4 16,12 0 1-16,0 0 3 15,0 0 2-15,0 0-2 16,0 0-2-16,41 0-11 16,29 0 2-16,56 0 5 15,51 0 6-15,54 0-5 16,50 0 2-16,27 0-1 15,10 0-1-15,-9 0 2 16,-23 0-3-16,-30 0-1 0,-23 2-4 16,-29 2 1-16,-39-1-3 15,-41 0 0-15,-46 3 0 16,-46-3-2-16,-26-1-6 15,-6-2-8-15,-13 7-5 16,-58 2 5-16,-47 3 15 16,-44 4 1-16,-29-1-2 15,-12-4-9-15,-5 0-4 16,-18-4 6-16,-9-4 0 15,7-3 1-15,19 0 0 16,40 0 6-16,39 0-1 16,36 0 3-16,37-5 0 15,24 2 2-15,20 0 0 0,10 1 11 16,3-2 5-1,0 2-3-15,0 0-4 0,3 1-4 16,40 1-7-16,52 0-1 16,64 0 1-16,65 0 2 15,56 0 0-15,32 0 0 16,21 0 3-16,17-2-1 15,-14-1 2-15,-24-1-3 16,-48-1-2-16,-57 3 1 16,-77 0-2-16,-60 2 0 15,-56-2-1-15,-14 2-4 16,0 0-7-16,-52 0-10 15,-51 0 21-15,-50 6 1 16,-41 0 0-16,-30-2 0 0,-5 0-9 16,0-4-7-16,7 1 5 15,17-1 0-15,17 0 4 16,26 4 4-16,35-4 0 15,41 2 2-15,35-2 2 16,32 0 0-16,13 0 2 16,6 0 15-16,0 0 0 15,9 0 0-15,42 2-15 16,51 0 1-16,44 1 0 15,51 2-4-15,18 1 5 16,13 1-5-16,9-2 3 16,13-1-1-16,7-4 2 15,-17 0-4-15,-36 0 1 0,-68 0 0 16,-64 0-1-1,-50-3 2-15,-22 0-2 0,0 0-1 16,-38 3-5-16,-30-2 6 16,-53 2-2-16,-54 0 2 15,-25 0-3-15,-8 0-3 16,2 0-2-16,5 0-3 15,2 0-9-15,7 0-8 16,-2 0 19-16,24 2 4 16,19 1 4-16,32 0-1 15,52 0 1-15,32-2 1 16,32 1 0-16,3-2 6 15,25 0 17-15,72 0-18 16,59 0 2-16,65 0-6 0,52 0 1 16,34 0 1-16,11 0 3 15,-7 0 1-15,-31-3-1 16,-40-1-3-16,-46 0 2 15,-51 3-4-15,-40 1 2 16,-47 0-2-16,-37 0 1 16,-19 0 1-16,0-2 2 15,-22 0-4-15,-56-1 1 16,-46-3-2-16,-51 1 1 15,-52 0-2-15,-17 1 0 16,-8 4-1-16,-4 0-3 16,21 0 0-16,14 0-5 15,29 0-3-15,23 2 0 0,51 2 5 16,39-1 7-1,43-1 1-15,36-1 0 0,0-1 14 16,44 0 11-16,53 0-18 16,46 0-4-16,59-6-3 15,35-2 0-15,9 1 1 16,0 2-1-16,-28 1 1 15,-49 1 2-15,-60 1-1 16,-53-1-1-16,-40 1 0 16,-16-1 2-16,0 0 1 15,-7 2 0-15,-17 1-4 16,-17 0-27-16,-15-2-155 15</inkml:trace>
  <inkml:trace contextRef="#ctx0" brushRef="#br0" timeOffset="5">4669 443 29 0,'13'-42'44'0,"0"20"-15"16,-2 6-1-16,-4 5 5 16,-4 5-4-16,3 0 7 15,-6 3-9-15,3 2-5 16,-3-1-14-16,0-2-6 15,0 4-2-15,0 0 0 16,0 0 8-16,3 0 14 16,-3 0 6-16,0 0-1 15,0 14-6-15,0 9-15 16,0 12-6-16,0 9 0 0,-3 5 3 15,-9-6-2 1,5-2 0-16,1-7-1 0,4-8-1 16,2-8 0-16,0-6 0 15,0-6-1-15,0-6-3 16,0 0 3-16,0 0 1 15,0-4 1-15,0-17 0 16,0-7-4-16,0-13 4 16,0-8-6-16,-3-3 4 15,-5-4 2-15,3 1-1 16,-1 9 1-16,1 4 0 15,5 12 2-15,0 10 3 16,0 11 2-16,0 8 3 16,0 1 7-16,0 0-4 15,0 0-6-15,0 12-6 0,0 11-1 16,5 12-6-16,-5 10 6 15,0 6 0-15,0 12 1 16,0 4-1-16,0 6 0 16,0-3 0-16,0 4 0 15,0-8 1-15,0-11 0 16,8-18-1-16,-5-18 1 15,-3-13-1-15,0-6 1 16,0 0 0-16,0-9 3 16,0-23-4-16,0-14 0 15,0-14 0-15,3-5 1 16,-3-1-1-16,5 6 1 0,0 8 1 15,1 7 0-15,4 8 2 16,-4 10-2-16,2 4 1 16,0 10-2-16,-5 2 1 15,0 6-2-15,-3 2 1 16,3 2-1-16,-3 1 0 15,0 0 0-15,0 0 0 16,0 0 0-16,0 9-1 16,0 19-4-16,0 19-2 15,0 10 7-15,0 6 3 16,0 1 0-16,0-2-1 15,0 1-2-15,0-2 2 16,0-8-2-16,0-12 3 16,0-17-3-16,0-13 1 15,0-9-1-15,0-2 2 0,0-2 0 16,0-24-2-16,0-17 1 15,0-19 6-15,0-13-3 16,0-9-1-16,0 3 0 16,0 3-2-16,0 7 1 15,0 9-2-15,0 16 1 16,0 6 0-16,0 12 3 15,0 12-3-15,3 9 0 16,1 7 0-16,-1 0-1 16,0 0 2-16,-3 2-2 15,0 22-4-15,0 17-9 16,0 13 10-16,-3 16 3 15,-7 2 5-15,1 4-3 16,1 0-1-16,3 3 1 0,2-3-2 16,3-2 2-16,0-15-1 15,0-12 2-15,0-18-2 16,0-15-1-16,0-14 1 15,-3 0 0-15,0-2 2 16,3-25 2-16,0-20 0 16,0-15-4-16,0-15 3 15,0-5-3-15,0 3 1 16,0 2-1-16,0 2-1 15,0-5 0-15,0 9 0 16,-3 12 0-16,-7 13 0 16,7 19 0-16,3 15 0 15,0 8 0-15,0 4 2 16,0 0 4-16,0 0-1 15,0 0-3-15,0 4-2 0,0 21-3 16,0 17-6-16,0 23-4 16,0 17 13-16,0 8 1 15,0 4 1-15,-5-5-2 16,0 6 0-16,5-6 1 15,0-16-1-15,0-15 2 16,0-22-1-16,0-18 1 16,0-11-2-16,0-7 1 15,0 0 0-15,0-5 5 16,0-23 2-16,8-19-8 0,3-21-1 15,-4-9-3-15,-4-2 2 16,0 4 1-16,-3 6 1 16,0 0 0-16,0 0 0 15,0 1 1-15,-3 9 0 16,-10 12 0-16,7 14-1 15,6 16 2-15,0 10-1 16,0 7 1-16,0 0 2 16,0 0 0-16,0 7-4 15,0 26-2-15,0 25-9 16,0 20 9-16,0 15 2 15,0 0 2-15,0 4 1 16,3-6-3-16,7-2 0 16,-1-15 1-16,-1-15 0 15,3-19 0-15,-2-17-1 0,-5-15 0 16,-1-8 2-16,0 0 1 15,0-14 6-15,5-19 2 16,0-23-11-16,-3-16-4 16,-5-12 1-16,0-1 2 15,0 4 0-15,0 5 0 16,-8 0 1-16,-5 6 0 15,0 8 1-15,1 22-1 16,9 16 2-16,3 14 0 16,0 8 2-16,0 2-1 15,0 0 1-15,0 0-1 16,0 19-3-16,0 16-7 15,0 21-3-15,0 16 10 0,0 8 2 16,0 2 0-16,0 8-1 16,0 1 1-16,3-10-2 15,6-14 0-15,-9-16 1 16,0-19-1-16,0-14 0 15,0-11 0-15,0-7-1 16,0 0 1-16,0-6-3 16,0-27 2-16,0-25 1 15,0-20 4-15,-6-14 4 16,0 2-5-16,-4 9-2 15,7 12 2-15,-3 7 0 16,-1 6 3-16,4 6-3 16,-3 11 0-16,4 12-2 15,2 8 1-15,0 10-2 0,0 5 2 16,0 3 1-16,0 1-2 15,0 0 0-15,0 0 0 16,0 21-1-16,0 18 0 16,0 26-11-16,0 17 11 15,0 13 3-15,0 2-1 16,0 2-2-16,0-7 2 15,0-14-2-15,0-18 1 16,0-24-1-16,0-16 0 16,0-12-1-16,0-8 1 15,0 0 1-15,0 0 1 16,0-8 3-16,0-13-1 0,0-15 1 15,0-16-2-15,5-15 0 16,1-7-1-16,-2-8-2 16,-4-6 1-16,0 0-1 15,0 1 1-15,0 4-1 16,0 22 0-16,0 14 0 15,0 17 2-15,0 18 3 16,0 6 3-16,0 6-2 16,0 0-1-16,0 9-5 15,0 27-2-15,0 24-8 16,0 26 2-16,0 12 8 15,0-1 2-15,0-1 1 16,0-14-2-16,0-8-1 16,0-17 0-16,0-11 0 15,0-18 0-15,0-11 1 0,0-9 0 16,0-7-1-16,0-1 0 15,0 0 2-15,0 0 2 16,0-15 0-16,0-19-1 16,0-21-3-16,0-12 0 15,0-10 0-15,0-7 0 16,0 3 0-16,0 0 0 15,0 1 2-15,0 4-1 16,0 18 1-16,0 10 1 16,0 17-2-16,0 9 0 15,0 12-1-15,0 6 1 16,0 4-1-16,0 0-2 0,0 7-1 15,0 23-1-15,0 25-6 16,0 25 5-16,0 22 5 16,0 9 5-16,0 8-1 15,0-1-4-15,0-1 3 16,0-10-3-16,0-12 1 15,9-25 0-15,-1-22-1 16,3-23 0-16,-2-19 0 16,-5-6-1-16,2 0 2 15,-3-37 2-15,-3-28-2 16,0-29 0-16,0-31 5 15,-3-4-2-15,-10 7-2 16,1 21-1-16,5 30 2 16,7 20-2-16,0 18 1 15,0 13 0-15,0 12 0 16,0 8-2-16,0 0 0 0,0 0-1 15,-3 12-2-15,0 14-5 16,3 8-12-16,0 8 17 16,0-1 2-16,0-11 1 15,6-1-6-15,1-14-50 16,5-15-90-16,1 0-288 15</inkml:trace>
  <inkml:trace contextRef="#ctx0" brushRef="#br0" timeOffset="6">2572 1259 22 0,'15'-2'25'0,"-5"2"-4"15,-2-1 0-15,-8 1 7 16,0 0-6-16,0 0-2 16,0 0-9-16,0-2-6 15,0 2-3-15,0 0 0 16,0 0 0-16,-2-2-2 15,-12 1 0-15,-7-3 0 16,-1 0 0-16,-5 1 1 16,-5-2 1-16,-6-1-1 0,11 1-1 15,-1 3 1 1,6-1-1-16,16 3 0 0,-4 0 0 15,10 0-1-15,0 0 1 16,0 0-1-16,0 0-1 16,0 0 1-16,0 0-2 15,0 0 0-15,7 0 3 16,11 0 6-16,4 0 3 15,10 0-3-15,-2 0-4 16,11 0-1-16,-4 0-1 16,-2 0 2-16,-13 0-2 15,-9 0 2-15,-8 0-1 16,-5 0 3-16,0 0-2 15,0 0 2-15,0 0-3 0,0 0 5 16,0 0-5-16,-21 0 1 16,-14 0-1-16,0 0-1 15,-20-4 2-15,-8 1-2 16,-8 1 0-16,-13-2-2 15,-7 2 2-15,4 1-2 16,3 1 0-16,25 0 1 16,19 0 1-16,20 0 0 15,18 0 0-15,2 0-2 16,11 0 2-16,33 3 0 15,9 1 4-15,13-2 1 16,-5-2 1-16,-1 0-1 16,-12 0 5-16,-2 0-4 0,-9 0 7 15,-12 0-6 1,3 0-3-16,-12-4-2 0,-7 4-2 15,-3-2-2-15,-6 2-1 16,0-2-4-16,0 1-4 16,0-2 2-16,-25 3 5 15,-25-4 4-15,-31-1 10 16,-16-3-4-16,-11 3-5 15,5 1 0-15,6 2-1 16,10 2 2-16,18 0-4 16,10 0 1-16,10 0 1 15,8 0 0-15,20 0-1 16,7 0 1-16,14 4 0 15,0-2 4-15,0 2 13 0,19-3 6 16,31 1 3-16,19 1-22 16,15 0-3-16,7-2 3 15,-7 1-4-15,-6-2 2 16,-10 0-1-16,-17 0 2 15,-21 0-2-15,-17 0-1 16,-11 0-1-16,-2 0-3 16,0 0-2-16,0 0 3 15,0-2 1-15,-15-2 2 16,-15 1 0-16,-24-2 4 15,-21-3 1-15,-15 3-2 16,-17-1-3-16,-2 0 2 16,-15 2-2-16,3-1 0 0,2 1-5 15,6 2-2 1,11-3-2-16,2 3-22 0,22 2 4 15,22 0 2-15,22-3 13 16,27 3 12-16,7 0 12 16,0-1 35-16,38 1-15 15,18-2-29-15,19 2-2 16,12 0 1-16,9 0 4 15,1 2-4-15,0 6 0 16,-7 1 2-16,-3-2-3 16,-9 1 0-16,-16-5 0 15,-11-2-1-15,-17 1 2 16,-22-2-2-16,-5 0 0 15,-7 0-3-15,0 0-4 0,0 0 1 16,0 0 1-16,-7 0-2 16,-21 0 7-16,-28 0 6 15,-28 0 3-15,-28-3-6 16,-15-8-2-16,-14-2 1 15,7 0-2-15,-9-2 2 16,11 2-2-16,7 2 0 16,17-2 0-16,14 2 0 15,29 3 0-15,14-1 0 16,24 2 0-16,14 4 0 15,13 1 3-15,0 1 1 16,0 1 0-16,0 0-2 16,29 0-2-16,27 0 3 0,21 0 3 15,33 8-4 1,11 4 0-16,9 1 1 0,-4-1-2 15,-7 0 0-15,-30 0-1 16,-23-1 0-16,-29-2 0 16,-27-5 0-16,-10-2-7 15,0-1-3-15,-7-1-3 16,-40 0 13-16,-33 0 4 15,-33 0 0-15,-4-9 1 16,-6-3-5-16,21 2 1 16,27 1 0-16,22 1-1 15,16 3 0-15,21 2 0 16,4 0 2-16,-4 2 0 15,0 0-2-15,-8-1 0 0,-11-2-2 16,-6 0 0-16,1 1 2 16,5-2 0-16,8 1 2 15,5 0-2-15,12 1 0 16,7 1 2-16,3 2-2 15,0-1 0-15,0 1-2 16,10 0-5-16,17 0 7 16,-11 0 3-16,-7 0-2 15,-9 0-1-15,0 0-4 16,0 0-2-16,0 0 2 15,0 0 4-15,0 0 1 16,-6 0 4-16,3 0-1 16,1 0-1-16,-1 0-1 0,3 0 2 15,-5 0-3 1,5 0-1-16,-3 0-1 0,-2 0-1 15,2 0 2 1,-3 0 0-16,2 0-2 0,-2 0 1 16,6 1-1-16,0 1-3 15,0-2 2-15,0 0 1 16,0 0 1-16,-3 2 2 15,0-2-1-15,3 1 0 16,-3-1 3-16,3 0-3 16,0 3 2-16,-4-3-2 15,1 1 0-15,-3 1 0 16,4-2 1-16,-1 2-1 15,3-2 0-15,0 0 0 0,0 1 0 16,0-1 1-16,-4 0-1 16,-5 0 0-16,-4 0 1 15,-7 0 4-15,6 0 3 16,4 0-7-16,4 0 2 15,6 0-2-15,0 0 1 16,0 0-2-16,0 0 0 16,0 0 0-16,0 0 0 15,0 0 2-15,0 0-1 16,16 0 5-16,22 0 4 15,24 0 11-15,28 0-11 16,20 10-1-16,11-3-6 16,-3-2 5-16,7 0-3 0,-17 2-5 15,-5 0 1 1,-18 0-1-16,-25 2 0 0,-17-2-2 15,-25 0-3-15,-14 0-7 16,-4 0-4-16,0 1 4 16,0-4 4-16,-32 2 6 15,-12-4 2-15,-15-2 2 16,-16 0-2-16,-15 0 0 15,-12 0-2-15,-17 0-2 16,0-8-10-16,-5 1-5 16,17 0 6-16,20 2 5 15,16-2 3-15,24 2 2 16,22-1 2-16,9 3-1 15,14 0 2-15,-5-2 2 0,7 4 0 16,0 0 1-16,0-1 0 16,0 2 0-16,0 0 2 15,44 0 4-15,27 0 11 16,36 0 4-16,30 10-12 15,23 1 2-15,1 0-4 16,4 0-1-16,0-2-4 16,-15 3-2-16,-20-2-1 15,-27-3-2-15,-31-5 0 16,-44-2 0-16,-21 0 0 15,-7 0-3-15,0 0 1 16,-37 0-1-16,-33 0 3 16,-20 0 7-16,-16 0-3 0,-19-6 0 15,9-1-3 1,-14 1-1-16,6-4 0 0,-13 5 0 15,5-1-1-15,5-1-2 16,11 3 1-16,19-2-3 16,32 1 5-16,25-1-4 15,23 1 4-15,15 1 0 16,2 1 4-16,0 2 1 15,0-1 0-15,10 0-2 16,26 2 0-16,28 0 2 16,25 0-5-16,27 5 2 15,27 11 0-15,22 1-1 16,18-1 0-16,6 0 2 15,-9-1-3-15,-21-3 0 0,-18-4 1 16,-41-8-1-16,-41 0 0 16,-38 0 1-16,-17 0 0 15,-4 0-1-15,0 0 0 16,0 0 0-16,-25 0 0 15,-18 0 0-15,-24-6 0 16,-17 0 0-16,-6 1 1 16,-10-2-2-16,-3 1 1 15,-19-2-1-15,-8 3 1 16,-10-3 0-16,-4 5-1 15,26-1-4-15,11-1 2 16,39 3 0-16,27 0 3 16,17-1 0-16,21 2 0 0,3 1 1 15,0-2 2 1,27 2-1-16,39 0 8 0,36 0-9 15,49 0-1-15,27 6 6 16,8 3-5-16,11 0 0 16,-27 1 0-16,-6-4 0 15,-32-2 1-15,-24-3-1 16,-38-1 1-16,-26 0-1 15,-25 0-1-15,-9 0 1 16,-10 0 0-16,0 0 0 16,0 0-1-16,0 0 0 15,0-1-1-15,-3 1-2 16,-16 0-3-16,-21 0 1 15,-33 0 5-15,-35-1 6 0,-32-4-5 16,-17 1 1-16,4-2-2 16,7-1 0-16,17 1-2 15,21 1 1-15,27 3-1 16,41 0 2-16,21 2 1 15,19 0 0-15,0-3 12 16,13 2 5-16,42-1 0 16,36 2-18-16,33 0-2 15,19 0 1-15,19 0 1 16,-6 8 0-16,-16-1 0 15,-21-1-1-15,-22-5 2 16,-29-1-2-16,-23 0 2 16,-20 0 0-16,-10 0-1 0,-9 0 0 15,-3 0 0 1,-3 0 0-16,6 0 0 0,-6 0-1 15,0 0 0-15,0 0-3 16,0 0 2-16,0 0-2 16,0 0 2-16,0 0-1 15,-19 0 3-15,-5-3-2 16,-17 2 2-16,-18-3 0 15,-9 0 0-15,-5 2 2 16,8 0-2-16,12 2 0 16,23 0 0-16,14 0 0 15,16 0 0-15,0 0 0 16,0 0-2-16,30 4-5 15,24 4 5-15,23-4 2 16,15 4 0-16,-9-3 0 0,-9-5 1 16,-15 2 0-16,1-2 0 15,-1 0 0-15,3 1-1 16,8-1 1-16,-11 0-1 15,-16 0 0-15,-21 0 1 16,-16 0-1-16,-6 0 0 16,0-1 2-16,0-1-2 15,0-2 0-15,-6 3 0 16,-18-3-5-16,-14 2 4 15,-19 0 1-15,-8-2 1 16,-3 1-1-16,-7 1 0 16,-3-3 0-16,0 5 0 0,-9-2 0 15,-4 2 0 1,10 0-1-16,9 0 2 0,20 0-2 15,20 0 1-15,23 0 0 16,9 0 0-16,0 2-6 16,19 3-1-16,33 0 4 15,15-2 1-15,19 2 2 16,11-1 0-16,3-3 0 15,6 2 0-15,4-2 0 16,4 1 2-16,-5-1-1 16,-22-1-1-16,-9 0 0 15,-37 0 0-15,-14 0 1 16,-22 0 0-16,-5 0 0 15,0-3-1-15,0 2-1 0,-19-3-2 16,-32 0 3-16,-27-3 0 16,-25 1 4-16,-24-1-3 15,3-1 1-15,-7 6-2 16,9 0 0-16,6 2 0 15,11 0 0-15,24 0 0 16,24 0 1-16,33 0-1 16,24 0 0-16,0 4 0 15,27 1-2-15,43 0-1 16,29 2 2-16,32 2 1 15,0-2-1-15,-12 0 2 16,-24-2-2-16,-28-4 1 16,-34-1 0-16,-11 0-1 0,-10 1-3 15,-5-1 0 1,3 2-2-16,3 0 5 0,-8-2 1 15,4 2-1-15,-6-2 1 16,-3 0 0-16,0 0 1 16,0 0 0-16,0 0 7 15,-30 0 1-15,-33-6 0 16,-20-1-5-16,-30-1-1 15,-3 2-3-15,0 3 1 16,8 1-1-16,3 1 0 16,10-2 0-16,12 2 0 15,20 1 0-15,10 0 1 16,26 0-1-16,11 0 0 15,12 0 2-15,4 0 1 0,0 0-1 16,9 0-2-16,45 0-2 16,43 8 2-16,48 4-4 15,36-1 4-15,16 2 0 16,-5-4 0-16,-22-3 0 15,-33-2 1-15,-37 0-1 16,-36 0-1-16,-23-4-1 16,-19 0-1-16,-12 0-1 15,-10 0-8-15,0 0 1 16,0 0 0-16,-23 0 3 15,-32 0 8-15,-52-4 9 16,-42-7-1-16,-42-1-5 16,-30-2-1-16,-12 1-2 0,-7 3 1 15,-3-3 1 1,9 5-2-16,29-1 1 0,20 0-1 15,48 3-2-15,50 2 2 16,43 2-1-16,35 2 1 16,9 0 6-16,3 0-1 15,54 0 5-15,35 0-10 16,40 0-6-16,14 10 6 15,-14 1-1-15,-43-4-4 16,-46 1-20-16,-43-8-136 16</inkml:trace>
  <inkml:trace contextRef="#ctx0" brushRef="#br0" timeOffset="7">10 261 30 0,'6'-5'57'15,"0"1"-12"-15,-6 3-2 16,0-1-15-16,2 2-15 0,-2 0-13 16,8 0-2-16,-5 0 0 15,2 0 2-15,-2 0 2 16,7 0 2-16,-4 0 13 15,3 0-2-15,-2 0-10 16,-4 0-5-16,0 0-5 16,-1 0-12-16,-2 2-35 15,0-2-36-15,0 0-5 16</inkml:trace>
  <inkml:trace contextRef="#ctx0" brushRef="#br0" timeOffset="8">10 261 18 0,'102'-1'81'0,"-102"1"-11"16,0 0-10-16,0 0-6 15,0 0-17-15,0 1-16 16,0 13-16-16,0 7-3 15,0 6 4-15,0 4-5 16,0 3 1-16,7 7-4 16,-7 3 6-16,2 3-4 15,1 3 0-15,0 3 0 16,-3-5 0-16,0 3 0 15,0-12-2-15,0-8-2 0,0-13-5 16,0-12-10-16,0-6-7 16,0 0 8-16,0-18 18 15,0-13 13-15,0-11-3 16,0-8-6-16,0-3-1 15,0-7-1-15,0-4 0 16,5 0-2-16,-5 4 1 16,2 9-1-16,-2 5 1 15,0 7 1-15,0 11 5 16,0 10 0-16,0 9-2 15,0 7-3-15,0 2 2 16,0 0 5-16,0 0 6 16,0 0-10-16,3 0 3 15,0 0 5-15,0 11-2 16,4 15 1-16,-1 16-3 0,0 15-5 15,-3 14-2-15,-1 12 1 16,-2-1-1-16,0 0-1 16,0-10-1-16,0-5 1 15,0-7-2-15,-8-12 0 16,-1-8-4-16,2-15-1 15,4-12-1-15,0-9-7 16,3-4 1-16,0-6-1 16,0-33 9-16,0-13 4 15,0-23 2-15,0-7-2 16,0-5 2-16,0-8-1 15,0 1 0-15,0 4 0 0,0 9 0 16,0 14 3-16,0 17 6 16,0 17 2-16,0 19 0 15,0 9-5-15,0 5 4 16,0 0-4-16,0 8-6 15,0 22-3-15,0 21 3 16,0 22 4-16,0 13 0 16,0 12-1-16,0 2 4 15,0-1-2-15,0-4 1 16,0-3-3-16,0-8-3 15,0-14 2-15,0-13-2 16,0-19 0-16,0-13 0 16,6-11 2-16,-3-10 0 15,1-4-2-15,-4 0 0 16,0 0-6-16,0-12-4 0,0-20 5 15,0-16 1-15,0-20 3 16,0-12 1-16,0-14 0 16,0-15 0-16,-4-4 1 15,-8-3-1-15,2 20 4 16,-2 19-1-16,12 32 1 15,0 23 2-15,0 15 2 16,0 7 6-16,0 0-6 16,0 0-3-16,0 0-5 15,0 19-3-15,7 20 3 16,6 16 1-16,-2 10 1 15,-1 11-1-15,-1 3 0 0,-6-4 1 32,-1 3-1-32,-2 0-1 0,0-7 1 0,0-10 0 15,0-15-2-15,0-12 2 16,0-17-2-1,0-9 1-15,0-8 0 0,0 0 0 16,0-6 0-16,0-28 4 16,0-15-4-16,5-21 1 15,-2-14 0-15,0-9-1 16,-3-5 0-16,2-2 0 15,-2 1 0-15,0 16 0 16,0 14 1-16,0 20-1 16,0 17 3-16,0 18-3 15,0 12 1-15,0 2 2 16,0 0 1-16,0 0-4 0,0 2-1 15,0 19-2-15,0 18 3 16,4 22 6-16,5 17 0 16,-2 20-4-16,-2 9 1 15,-1 4 2-15,-4 1-5 16,0-4 3-16,0-13-2 15,0-8-1-15,0-17 0 16,0-16 0-16,0-15 0 16,0-15 0-16,0-12 0 15,0-10-3-15,0-2-5 16,0-14-3-16,0-27 9 15,0-26 2-15,-4-28 1 0,-10-22 0 16,-2-7 0-16,6-3-1 16,1 10 1-16,-1 10 2 15,4 8-1-15,0 18 4 16,4 21-1-16,2 25-2 15,0 17-1-15,0 14 0 16,0 4 6-16,0 0-5 16,0 0-2-16,0 0 0 15,0 16-1-15,0 21 3 16,0 25 3-16,0 25 1 15,2 15-6-15,4 4 4 16,0-2-5-16,-2-3 4 16,-4-11-4-16,0-14 1 15,0-18-1-15,0-21 0 16,0-23-1-16,0-14 1 0,0 0-2 15,0 0 2-15,0-32 7 16,0-22-2-16,0-22 1 16,-7-17-5-16,4-9 0 15,-3 7-1-15,4 5 1 16,-3 7-1-16,2 22 1 15,-2 20-1-15,5 19 0 16,0 15-1-16,0 7 1 16,0 29-3-16,0 30-21 15,0 23 2-15,21-7-181 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3:24.539"/>
    </inkml:context>
    <inkml:brush xml:id="br0">
      <inkml:brushProperty name="width" value="0.06667" units="cm"/>
      <inkml:brushProperty name="height" value="0.06667" units="cm"/>
      <inkml:brushProperty name="color" value="#FFC000"/>
      <inkml:brushProperty name="fitToCurve" value="1"/>
    </inkml:brush>
  </inkml:definitions>
  <inkml:trace contextRef="#ctx0" brushRef="#br0">276 107 177 0,'-21'-4'95'0,"10"0"-21"16,3 2-24-16,2 1-6 16,3-3-9-16,-6 3-11 15,0 1-2-15,1-2-5 16,0 1-6-16,0-1 1 15,3 2 3-15,1 0 4 16,4 0-3-16,0 0-6 16,0 0-2-16,0 0-5 15,0 0 1-15,0 0-3 0,0 0 0 16,9 0-1-16,21 0-1 15,43 0 1-15,48 5 13 16,62 4 12-16,38-2-6 16,35 1-2-16,19 0-2 15,17-2-7-15,28 2 0 16,4-4-4-16,-11 2 0 15,-45 0 1-15,-62 1 1 16,-74-2-2-16,-61 0-3 16,-41-2-1-16,-28-1-1 15,-2-2-2-15,0 1 1 16,-25 2-6-16,-32 0 1 0,-42 1 7 15,-44-4 4-15,-40 0-2 16,-28 0-2-16,-21-4-1 16,-18-2-1-16,-25 0-1 15,-6 1 2-15,-2 3-1 16,17 1-4-16,30 1-1 15,43 0-1-15,31 0 2 16,37 0 0-16,20 0 3 16,25 0 0-16,31 0 2 15,17 0 1-15,18 0 1 16,12 0 3-16,2 0 0 15,0 0 4-15,0 0 0 16,0 0 1-16,0 0-1 16,2 0-2-16,17 0-2 15,19-2-3-15,38-3 3 0,48 2-4 16,53 0 1-16,45-1-1 15,34 4 6-15,29 0-3 16,21 0 3-16,15-1-1 16,1-2-3-16,-22 2 0 15,-36-2 2-15,-75 3 0 16,-78 0-2-16,-60 0-2 15,-40 0 0-15,-11 0-2 16,0 0-5-16,-4 0-1 16,-27 3-2-16,-24 4 10 15,-46-1 0-15,-53-2 3 16,-49-1 1-16,-37-3-2 0,-19 0-1 15,-2 0 0-15,2 0 0 16,19 0-1-16,20 0-3 16,24-2-1-16,33-3-1 15,30 2 2-15,23-2 0 16,24 3 1-16,13-1 2 15,6 0 0-15,13 3 0 16,7 0 0-16,20 0 0 16,10 0-2-16,15 0 1 15,2 0 1-15,0 0 0 16,0-2 3-16,16 1-1 15,28 1-2-15,40 0 1 16,59 0 5-16,53 0-1 16,37 7 1-16,28 2 0 15,17 1 2-15,15 2-5 0,11-2-1 16,2 1-2-16,-15 0 1 15,-38-2 2-15,-53-2 0 16,-57 1 0-16,-57-2-1 16,-40-3 1-16,-27 0-3 15,-19-3-1-15,0 0 0 16,0 0-3-16,-5 0-2 15,-11 0-2-15,-23 0-1 16,-36 0 9-16,-58 0 4 16,-54-1-2-16,-54-8 1 0,-26-1-3 15,-11 5 0 1,12 0 0-16,12 1 0 15,22 2-5-15,19-1-6 0,21 0-6 16,19 0 2-16,23-2 2 16,16 2 7-16,26-2 0 15,26 1 5-15,20-1 1 16,17 0 0-16,20 4 0 15,8-1 0-15,8 2 0 16,6 0 0-16,3 0 0 16,0 0 0-16,0 0-2 15,12 0 1-15,24 0-6 16,43 0 5-16,42 0 2 15,52 0 5-15,29 5 2 16,18 1 0-16,15 0 3 16,6 0-2-16,-2 1-2 0,2 0-1 15,-21-3-1-15,-25 3-2 16,-45-4 1-16,-55 0-2 15,-50-2 0-15,-31-1-1 16,-14 0 0-16,0 0 0 16,0 0-2-16,-24 0 1 15,-27 0-2-15,-47 0 3 16,-47 0 4-16,-33-2-2 15,-26-5-1-15,-4 5-1 16,0-1 2-16,8 2-2 16,12 1 0-16,1 0-3 15,12 0 0-15,8 0-1 16,19 0-4-16,29 0-1 0,33 1-3 15,34 2 9-15,23-3 0 16,18 0 3 0,11 0 0-16,0 0 2 0,0 0 2 15,0 0 3-15,11 0 2 16,16 0-4-16,29 0-1 15,39 0 1-15,43 0-3 16,42 0 1-16,27 0 3 16,24 0 1-16,21 0-1 15,16 0 0-15,22 0 1 16,4 0-4-16,-22 0-1 15,-45 0 2-15,-64 0-2 16,-81 0 0-16,-52 0-2 16,-30 0-1-16,-13 4-6 15,-58 1-18-15,-44 1 3 0,-50 0-58 16,-12-6-178-16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3:24.540"/>
    </inkml:context>
    <inkml:brush xml:id="br0">
      <inkml:brushProperty name="width" value="0.06667" units="cm"/>
      <inkml:brushProperty name="height" value="0.06667" units="cm"/>
      <inkml:brushProperty name="color" value="#FFC000"/>
      <inkml:brushProperty name="fitToCurve" value="1"/>
    </inkml:brush>
  </inkml:definitions>
  <inkml:trace contextRef="#ctx0" brushRef="#br0">125 21 19 0,'0'0'33'16,"0"0"8"-16,0 0 15 15,0 0-7-15,0 0-6 16,0 0-9-16,0 0-12 15,2 0-8-15,-2 0-6 16,3 0-5-16,1 0-2 0,-2 2 1 16,8 5 5-16,13 8 7 15,5 10 11-15,23 6-4 16,3 3-8-16,4 2-5 15,-4 4-1-15,7 2-5 16,4 4-1-16,2 6-1 16,11-1-1-16,-11-2-5 15,-5-9-13-15,-15-8-11 16,-18-7-14-16,-7-7-10 15,-17-11 16-15,-5-7-5 16,0-3-19-16,-25-19 62 16,-13-8 33-16,-13-7-20 0,-7-5 13 15,-15-5-4-15,-5 0-11 16,5-2 6-1,3 8-1-15,0 1-5 0,10 6-1 16,6 2-1-16,-2 2 0 16,5 2-1-16,2-2 1 15,6 5 6-15,9 6 10 16,15 4 7-16,3 6 10 15,9 5 1-15,2 1-15 16,1 1-12-16,1 2-15 16,3 0-1-16,0 0-1 15,0 0 1-15,0 0 2 16,0 0 4-16,0 0 6 15,0 0 4-15,0 0 5 16,0 0 2-16,21 7-9 0,21 13-14 16,16 8-1-16,10 7 1 15,4 3 0-15,0 1 0 16,1-1 2-16,6 2-2 15,-4 1 0-15,-8-2-1 16,-5-6 1-16,-19-10-6 16,-15-11-9-16,-21-7-11 15,-7-5 3-15,0 0 3 16,-7-12-21-16,-28-11 22 15,-23-8 19-15,-6-9 5 16,-9 4 2-16,-5-4-5 16,-1 2 3-16,7 2 0 0,2 3 2 15,11 1-3-15,5 2 4 16,8 8 2-16,14 4-3 15,11 11 4-15,12 2 5 16,9 5 3-16,0 0 1 16,0 0-7-16,6 7-13 15,25 11-4-15,16 8 1 16,15 9 1-16,5 7 2 15,6-3 2-15,-3 2-1 16,-2 1-1-16,2 0 0 16,2 8 1-16,-5-6 0 15,-1-1-1-15,-8-5-1 16,-14-7 1-16,-7-7 0 15,-18-9 0-15,-9-7-2 16,-10-6-4-16,0-2-9 0,0 0 0 16,-13-10-4-16,-25-12 17 15,-10-12 2-15,-21-11 4 16,-6-2-2-16,1 0 2 15,-1-1-3-15,2 9-1 16,8 3 2-16,0 4-2 16,0 5 2-16,14 4-2 15,13 8 1-15,15 5 2 16,17 8 3-16,6 2 6 15,0 0 9-15,0 4-8 16,25 12-12-16,19 9 1 16,17 12 1-16,20 5-2 0,5 6 0 15,0 1 0-15,0 5-1 16,1-4 2-16,-13-2-2 15,-6-9-1-15,-12-3 0 16,-12-6-3-16,-9-5-2 16,-11-8-7-16,-13-9 2 15,-9-5 2-15,-2-3-3 16,-16-18-10-16,-44-25 22 15,-33-21 0-15,-29-18 13 16,-10-5 1-16,6 6-1 16,28 19 3-16,26 18 3 15,20 16-6-15,29 13-1 16,9 8-1-16,11 4-4 15,3 3-4-15,0 0 0 16,0 0-2-16,8 3-1 0,17 10-1 16,7 1 1-16,13 5 0 15,7 5 0-15,4 2 0 16,11 4 0-16,12 8 0 15,7 4 1-15,3 8-2 16,-5-1 1-16,-12-3 0 16,-23-9 0-16,-17-13 0 15,-22-12-1-15,-10-7-4 16,0-5-9-16,-32-3-3 15,-22-25 17-15,-26-16 7 16,-12-10 3-16,6 2-5 16,19 11-5-16,29 15-6 15,19 17-48-15,9 4-88 0,10 5-206 16</inkml:trace>
  <inkml:trace contextRef="#ctx0" brushRef="#br0" timeOffset="1">169 58 26 0,'5'-2'63'0,"-5"0"-16"16,2 1-24-16,-2 1-14 16,0 0-6-16,0 0 4 15,0 0 7-15,0 0 2 16,0 4 0-16,0 13 5 0,0 10-4 15,-5 7-1 1,-8 5-2-16,-7 5-3 0,0 2-3 16,0-3-3-16,-2 5 1 15,3-6 0-15,-2 0 0 16,2-4 0-16,1-8 1 15,6-2 0-15,5-6 0 16,4-10 2-16,-1-8 1 16,2-2-4-16,2-2-3 15,0 0 1-15,0 0-1 16,0 0 1-16,0-17 1 15,0-12-3-15,0-6-2 16,9-7 0-16,1 0 0 16,-1 2 1-16,4 3 0 0,-2 3 1 15,0 5 0-15,-2 0 1 16,3 1-3-16,-1 1 0 15,-1 3 1-15,-1 4-1 16,-2 4 0-16,-1 6 0 16,0 3 1-16,-4 3 1 15,0 1 7-15,1 3-1 16,-3 0 0-16,0 0 0 15,3 0-7-15,-3 10-1 16,0 17-1-16,0 11 1 16,0 8 0-16,4 2 1 15,-2 8 0-15,0-1 1 16,-2 5-2-16,5-1 1 0,-2-1-2 15,3-5 1 1,-1-9-1-16,0-9-3 0,-3-12-1 16,-2-12 1-1,0-11 0-15,0 0-13 0,0-5-22 16,0-20 4-16,-2-16 33 15,-10-15 0-15,0-12 2 16,-2 0 2-16,7 0-1 16,-2 10 1-16,9 9 9 15,0 10-4-15,0 2 5 16,0 5-3-16,0 4 0 15,0 8-1-15,0 8 0 16,0 7-3-16,3 5 2 16,0 0 8-16,-3 0 5 0,0 8-12 15,0 16-7-15,0 10-1 16,0 4 0-16,0 3 0 15,0-1-1-15,-6 8 1 16,-4 4 1-16,-1 3-1 16,4-3 1-16,-2 0-1 15,4-11 0-15,-2-5 3 16,5-10-3-16,-3-11 0 15,5-6 0-15,-2-7-4 16,2-2 1-16,0 0-5 16,0-10-2-16,0-13 6 15,0-10 4-15,0-9 0 16,0-8 1-16,0 2-2 0,7 1 2 15,4 2-1 1,3 0 0-16,-4 0 0 0,4 7 0 16,-3 0 0-16,-1 7 2 15,1 5-2-15,-6 6 2 16,2 8-2-16,-5 3 0 15,-2 3 0-15,0 6-1 16,0 0 1-16,0 0 1 16,0 0 4-16,0 4 0 15,0 21-4-15,0 13-1 16,-11 11 3-16,-3 5-1 15,1 2-2-15,2-1-1 16,0-1 1-16,3-4 0 16,4-2 0-16,0-8 0 15,1-8 0-15,1-8 0 0,2-8 0 16,0-9-6-1,0-5-11-15,0-2 3 0,0 0 3 16,0-11 0-16,0-14 7 16,0-16 4-16,0-14 0 15,0-5 0-15,5-6 2 16,-1-1 2-16,3 0-2 15,-2 6 0-15,6 3 0 16,0 8 1-16,-1 8-2 16,2 10 2-16,-2 9 2 15,-4 4-3-15,-1 10 2 16,-2 3 2-16,-1 6 4 15,0 0 10-15,-2 0 2 16,0 8-22-16,0 19-5 0,0 14 2 16,-7 16 3-16,-4 8 0 15,-1 1 2-15,-2-1-2 16,2 1 1-16,2-5-1 15,2-3 1-15,0-1-1 16,2-8 1-16,1-5-1 16,0-7 0-16,-2-11-1 15,3-6-5-15,-1-9-6 16,2-7-5-16,3-4 1 15,-4 0-2-15,2-6 1 16,0-22 14-16,-1-10 3 16,-2-13 1-16,5-10 1 0,0-3-1 15,0 2-1-15,0 5 0 16,0 7 1-16,0 5 0 15,10 4 0-15,-1-1 3 16,0 0-1-16,3-3 0 16,-3 1 4-16,-2 4-6 15,-2 8 0-15,-2 10-1 16,3 11 4-16,-6 9 0 15,2 2 13-15,-2 0 4 16,0 12-16-16,0 18-5 16,0 11 0-16,0 15 0 15,0 2 1-15,0 3-1 16,-2-1 1-16,-4 3-1 15,1 1 0-15,5-3 1 16,0-3 0-16,0-3-1 0,0-12 1 16,0-7-1-16,0-15 0 15,0-9-1-15,0-8-1 16,0-4-8-16,0 0 0 15,0 0 0-15,2-16 5 16,4-12 2-16,-1-9 2 16,-2-10 1-16,-1-8 0 15,1 2 0-15,0-1 1 16,3 8-1-16,-2 9 2 15,2 4 2-15,-2 10-1 16,-2 5 0-16,-2 5-2 16,0 5 1-16,0 5-1 0,0 3-1 15,0 0 2-15,0 0 1 16,0 0 7-16,0 20-8 15,0 12 2-15,0 18 0 16,-2 8 2-16,-8 5-5 16,8-1 2-16,-3-1-3 15,2-7 1-15,3-9-1 16,-3-5 0-16,3-6 0 15,0-5 0-15,0-6-1 16,0-9 1-16,0-8-1 16,0-6-1-16,0 0-7 15,0-7-13-15,0-21-5 16,-3-15 27-16,-2-14 2 15,3-14-2-15,2-9 3 16,0 2 2-16,0 3-2 0,0 12 1 16,13 13-2-16,-5 8 1 15,4 8 2-15,-3 6-1 16,0 4 2-16,-4 8-1 15,-5 6-1-15,3 4-1 16,-3 5 1-16,0 1 5 16,0 0 1-16,0 1-4 15,0 19-6-15,0 13 0 16,0 11 0-16,0 12 2 15,-6 6 1-15,-2 2-2 16,0 4 0-16,0-5 1 16,2-3-1-16,-1-9 0 15,1-16-1-15,-2-10 0 0,6-14 0 16,-4-4 0-16,6-7-1 15,0 0 0-15,-3 0-1 16,3-20-8-16,-5-14 10 16,5-12 0-16,0-12 2 15,0-8-1-15,0-2 1 16,11-2-2-16,8 0 2 15,-2 12-2-15,-1 12 1 16,-6 13-1-16,-2 12 0 16,-5 14 1-16,0 5-1 15,-1 2 1-15,-2 0 2 16,0 6-3-16,0 19 0 15,0 16 0-15,-8 16 0 16,-6 12 3-16,-2 9-1 0,2-3-1 16,1-8 1-16,5-5-1 15,0-17 0-15,5-9-1 16,3-12 0-16,0-9-1 15,0-7-13-15,0-3-36 16,0-4-33-16,0-1-202 16</inkml:trace>
  <inkml:trace contextRef="#ctx0" brushRef="#br0" timeOffset="2">-10 845 24 0,'-3'0'95'15,"1"0"-48"-15,2 0-9 16,0 0-7-16,0 0-2 15,0 0-2-15,0 0-10 16,0 0-9-16,0 0-1 16,0 0-4-16,0 0 6 15,0 0 4-15,0 0 6 16,-2 0 5-16,2 0 1 15,0 0-7-15,0 0-5 16,0 0-1-16,0 0-3 0,0 0 4 16,0 0-4-16,0 0-2 15,0 0-6-15,0 0 2 16,0 0 0-16,0 0 0 15,0 0 0-15,0 0-2 16,0 0 6-16,0 0 3 16,0 0 0-16,0-3-2 15,0-1 2-15,4-3-9 16,18-2-1-16,5-2 0 15,11-3 0-15,10-2 1 16,4-2 0-16,17 1-1 16,1-1 2-16,9-1-4 0,1 3 2 15,-10 3-3 1,-14 4-1-16,-15 5-4 0,-17 2 0 15,-12 2-7-15,-10-1 7 16,3 1 6-16,-5 0 1 16,3 0 1-16,-3 0 0 15,0 0 0-15,0 0 0 16,0 0-1-16,0 0-10 15,0 0-9-15,-8 9 8 16,-16 0 6-16,-17 2 4 16,-10-2 2-16,-3 2 1 15,-7-2 0-15,1 1-1 16,11-2 2-16,-2 0-2 15,8 0 0-15,0-3 0 16,8 1 0-16,11 3 0 0,5-8 1 16,8 1 0-16,8-2 8 15,1 0 10-15,2 0 15 16,0 0 2-16,0 0 10 15,0 0 0-15,8-7-15 16,19-6-29-16,17-4-2 16,26-5-1-16,12 0 1 15,11-5 1-15,-2 4 1 16,-16 0-2-16,-5 5 1 15,-13 1-1-15,-14 6 0 16,-8 5-1-16,-5 2-3 16,-14 2 1-16,-11 2-3 0,-5 0-2 15,0 0-7 1,0 0-2-16,0 0-1 15,-14 0-2-15,-21 11 18 0,-5 1 2 16,-18 2 3-16,-12 2-3 16,-9-1 0-16,-10 1 0 15,-2 2 0-15,-4 0-4 16,6 0-11-16,19-3 0 15,12-1 2-15,17-3 7 16,17-3 4-16,10-5 2 16,9-2 0-16,5 1 7 15,0-2 6-15,0 1 11 16,0-1 4-16,0 0-1 15,0 0 1-15,0 0-4 16,7-1-3-16,26-10-17 0,11-6-3 16,12-3-1-16,11 0 1 15,11 0 1-15,0-1 0 16,-2 2-1-16,-7 2-1 15,-3 2 0-15,-18 3 1 16,-5 1-2-16,-6 5 0 16,-10 3-1-16,-10 3-2 15,-7 0-3-15,-6 0 0 16,-4 0-10-16,0 0-5 15,0 0-4-15,0 6 17 16,-17 2 9-16,-17 1 1 16,-10 3 3-16,-15 2-2 0,-11 3 0 15,-6 0-2 1,1 0 0-16,7 0 0 0,12-2 0 15,7-3-2-15,19-1 0 16,9-3-2-16,7-6 2 16,12 0 0-16,-1-2 2 15,3 0 0-15,0 0 1 16,0 0 5-16,0 0 5 15,3 0 9-15,24-4 6 16,16-12-8-16,27-3-18 16,11-3 2-16,8-1 0 15,-8 3 2-15,-14 3 0 16,-13 5-3-16,-16 4-1 15,-17 4 0-15,-5 2 0 16,-2 0-2-16,-7 2-1 0,0-2-1 16,-2 2 1-16,-3 0 1 15,-2 0-4-15,0 0 1 16,0 0-12-16,0 0-5 15,-18 4 1-15,-20 10 21 16,-14 5 2-16,-20 1 0 16,-14 4-2-16,-3-1 0 15,6-1-1-15,4 0-8 16,14-7-3-16,14-1 2 15,13-3 4-15,14-3 0 16,6-4 4-16,9-1 2 16,9-2 0-16,0-1 1 0,0 0 11 15,0 0 9 1,0 0 2-16,16-7-1 0,11-12-19 15,23 0 1-15,13-9-1 16,29-2 2-16,7-1 1 16,4 0 0-16,-11 5 0 15,-14 6-4-15,-18 5-2 16,-18 6 0-16,-15 3 0 15,-16 6-1-15,-9 0-3 16,-2 0-7-16,0 0-2 16,0 7-1-16,-19 7 1 15,-26 6 13-15,-22 5 5 16,-26-2-1-16,-5 0-3 15,0-4 0-15,10-1-1 16,12-7-2-16,11 2 0 0,9-1 1 16,10-1 1-16,6-3-1 15,21-1-1-15,3-4 2 16,12 0 0-16,4-3 2 15,0 0 6-15,0 0 11 16,0 0 9-16,28-3 0 16,23-12-22-16,21-5-6 15,26-5 0-15,17 0 1 16,4 1-1-16,-8 4 1 15,-15 5-1-15,-12 3 0 16,-22 6-2-16,-8 4 0 16,-21 2 0-16,-17 0-9 0,-9 0-1 15,-2 0-2 1,-5 5-1-16,0 0-1 0,0 3 10 15,-28 3 3-15,-16 3 3 16,-18 1 2-16,-16 1 0 16,-8 1-1-16,-3-1-1 15,-5 3 0-15,8-5-2 16,7-1 0-16,17-5-2 15,20 0 2-15,9-2 1 16,16-5 1-16,15-1 0 16,2 0 1-16,0 0 1 15,0 0 6-15,0 0 5 16,14 0 4-16,21-13-6 15,21-1-11-15,33-8 0 16,11 1 1-16,4-2 0 0,-20 6 2 16,-27 6-3-16,-30 7 2 15,-22 4-2-15,-5 0-1 16,0 0-11-16,-16 0-27 15,-35 0-120-15</inkml:trace>
  <inkml:trace contextRef="#ctx0" brushRef="#br0" timeOffset="3">125 148 25 0,'0'0'32'15,"0"0"10"-15,0 0 3 0,0 0-7 16,2 0-8-16,-2 0-7 15,0 0-10-15,0 0-10 16,0 0-3-16,0 0 0 16,0 0 0-16,0 0-1 15,0 0 1-15,0 0-2 16,0 0-1-16,0 1-4 15,0 3 2-15,0-1 3 16,0-2 2-16,0 1 0 16,0 1 0-16,3-2-2 15,8 2-3-15,3 1 1 16,5-1 4-16,7-1 2 0,13 2 4 15,1-2-6 1,-8 2 5-16,-8-2-5 0,-10-2 0 16,-12 2-5-16,-2-2-3 15,0 0 0-15,0 0 7 16,0 0 1-16,-10 0-4 15,-12 1-8-15,-5 3-1 16,-5 0-4-16,-1 3-4 16,-7-1-5-16,5 1-4 15,-3 1 3-15,6-2-16 16,5 0 25-16,11-3 18 15,8-2 5-15,8-1 51 16,0 0 24-16,0 0-9 16,0 0-46-16,17 0-20 15,9 0-2-15,11 0-3 0,7 0 0 16,-4-1 0-16,4 0 0 15,-13-1 2-15,-6 0-4 16,-14 2 0-16,-4 0 0 16,-7 0-5-16,0 0 2 15,0 0 3-15,0 0-4 16,0 0-3-16,0 0 1 15,0 0 2-15,0 0 6 16,-11 0 1-16,-10 0 1 16,-5 0 0-16,-13 0-2 15,-3 0 0-15,6 0-1 16,4 0 0-16,11 0 1 0,7 0 0 15,9 0 2 1,5 0 9-16,0 0 8 16,0 0-4-16,0 0-5 0,0 0-10 15,21 0-4-15,10 0 4 16,6 0 4-16,-2 0 2 15,2 0-5-15,-7 0 1 16,-8 0-2-16,-9 0 1 16,-3 0-1-16,-6 0 1 15,-4 0-1-15,0 0 2 16,0 0 1-16,0 0-3 15,0 0-4-15,-16 0 3 16,-7 0-4-16,-9 0-9 16,-3 4 11-16,9 0-9 15,0 0 2-15,5 0 5 0,5-3 2 16,6 2 3-16,4-1 0 15,3-1 3-15,3-1 6 16,0 0 15-16,0 0-3 16,9 0-19-16,17 0 3 15,12 0-3-15,8 0 2 16,10 2-3-16,-4 0 0 15,-6 1-1-15,-11-1 0 16,-8 0-1-16,-8 1 1 16,-9 0 0-16,-4 0-3 15,-3-1 0-15,-3 1-5 16,0 0-15-16,-3 0 13 15,-22 0 10-15,-15 0 3 16,-6-2 1-16,-8 1-3 0,3 0 0 16,0-2-1-16,14 2 1 15,4-2 1-15,3 2 0 16,11 2 3-16,7 0-3 15,3-3 4-15,9 3 1 16,0-1 2-16,0-3 5 16,0 1-2-16,0-1-7 15,5 0-5-15,22 0 0 16,8 0 5-16,12 0-1 15,4 0 5-15,-4 0-4 16,-5 0-3-16,-5-1-1 16,-5 1-1-16,-10 0 3 15,-6 0-3-15,-2 0 0 0,-12 0 0 16,-2 0-3-16,0 0 0 15,0 0-2-15,0 0-1 16,0 0 2-16,-13 0 4 16,-12 0 1-16,-9 0 3 15,-13 5 1-15,1-3-4 16,4-1 2-16,2-1-2 15,15 0-1-15,1 3 0 16,2-3 1-16,0 2-1 16,4 1 1-16,4 1-1 15,4-1 0-15,10-2 5 16,0 1 4-16,0-1 6 0,0-1-3 15,2 0-8 1,25 0-2-16,14 0 3 0,10 0-1 16,10 0 3-16,7-1-1 15,-1-2-5-15,1-1 1 16,-6-2-2-16,-5 5 0 15,-9 0-1-15,-8 1 1 16,-13 0-1-16,-17 0-2 16,-7 0-7-16,-3 0-8 15,0 0 2-15,-5 1 16 16,-22 2 4-16,-16 2 0 15,-3-2 0-15,-11 1-2 16,-1-1-1-16,-7 3-1 16,3-3 0-16,3 4 0 15,-1-3 0-15,20 1-1 0,5-4 2 16,8 3-1-16,16-3 0 15,6 1 2-15,5-1 6 16,0 1 6-16,0-2 0 16,0 0-5-16,0 0-9 15,8 0-3-15,16 0 1 16,8 0 2-16,7 0 6 15,15-3-6-15,4 0 3 16,7-1-3-16,3 1 1 16,4 2 0-16,-13 1-1 15,-13 0 0-15,-14 0 0 16,-18 0-1-16,-11 0-4 0,-3 0-3 15,0 0-5 1,0 1-2-16,-14 6 15 0,-21-3 0 16,-5 0 5-16,-11 1-3 15,-3-2 1-15,-8 2-2 16,3-1 0-16,-3 1-1 15,-6-2 0-15,12 1 0 16,7 0 0-16,11-1 0 16,13 0 0-16,13 0 1 15,6-1 6-15,6-2 9 16,0 1 3-16,0-1 1 15,23 0-14-15,16 0 1 16,15-3-3-16,11-5-2 16,15-2 0-16,6 0-2 15,4 4 2-15,-4-2-2 0,-3 4 0 16,-13 3 0-16,-10 1-1 15,-20 0-2-15,-10 0-5 16,-19 3-3-16,-11 2-5 16,0 0-3-16,-4 0 17 15,-22-1 2-15,-12 1 4 16,-15-1 2-16,-7 0-3 15,-10-3 0-15,0 2-2 16,-3 2-1-16,6 0 0 16,2-1 0-16,11-1 0 15,12-1 0-15,9 1 0 16,17-3 0-16,7 0 0 15,9 1 0-15,0-1 5 16,0 0 0-16,0 0-3 0,0 0-2 16,19 0-10-16,25 0 10 15,15 0 4-15,17 0 1 16,10 0-4-16,-4 0 1 15,-3 0-1-15,-9 0 0 16,-14 0-1-16,-12 0-1 16,-25 0 1-16,-9 1-3 15,-4 3-3-15,-6-1-1 16,0 0-4-16,0 2 8 15,-27-1 3-15,-9 0 7 16,-20 4 0-16,-16-1-3 16,-9 2-3-16,-11 0-1 15,-3-1 0-15,9 2-1 16,11-2-1-16,27 0-2 0,12-2 2 15,15-3 2-15,16 2 0 16,5-5 0-16,0 0 9 16,0 0 9-16,19 0-5 15,24 0-4-15,16-8-8 16,19 2-1-16,8-1 0 15,6 1 0-15,-3 2 0 16,-6 0 0-16,-9 1-1 16,-18 3 1-16,-14 0-2 15,-3 0 1-15,-15 0-4 16,-10 3 0-16,-10 2-4 15,-4 0-5-15,0-1-6 16,-18 1 20-16,-31-1 2 0,-19 1 0 16,-18-1 2-16,-10 1-4 15,-12 1 1-15,2-3-1 16,10 1-1-16,13-3 1 15,29 1-2-15,13-1 2 16,19 2 0-16,17-3 1 16,5 0 10-16,0 0 15 15,8 0-12-15,30 0-9 16,22-8-5-16,21-4 0 15,10 2 0-15,6 2 0 16,-6 1-3-16,-13 5 3 16,-16 0 0-16,-24 2-3 15,-13 0-2-15,-15 0-11 0,-10 4-2 16,0 2-1-16,0-2 13 15,-30 2 6-15,-18 1 2 16,-17-3 1-16,-5 0-2 16,-8 2 0-16,0-2-1 15,2 0 0-15,10 1-1 16,8-2-1-16,14-1 0 15,8-2 1-15,14 4 0 16,12-1 2-16,3 0-1 16,7-1 0-16,0-1 0 15,0-1 0-15,14 0-8 16,19 0-3-16,11 0 11 0,7 0 2 15,15 0-2 1,2 0 3-16,-6 0-2 16,-16 0 3-16,-17 0-4 0,-18 0 0 15,-8 0-1-15,-3 0 1 16,0 0-3-16,0 0 3 15,-14 0 5-15,-23 0-2 16,-10 5 1-16,-14-2-4 16,-4 2 0-16,11-5 0 15,17 3 0-15,4-2-2 16,6 2 2-16,11-2-1 15,8 3 2-15,5-1-1 16,3-3 0-16,0 0 0 16,0 0-2-16,14 0-11 15,10 0 10-15,6 1 3 0,8 1 4 16,-9 1-4-16,-2-3 1 15,-14 0-1-15,-10 1 0 16,-1-1-5-16,-2 0 4 16,0 0 1-16,0 2 1 15,0-2-1-15,0 2 6 16,-7 1-1-16,-9-2-4 15,-9 4 1-15,-1-2-1 16,0 1 2-16,3-1-3 16,9-1 2-16,9 0-1 15,5-2-1-15,0 0 3 16,0 0-3-16,21 0-7 0,23 1 7 15,1 1 1 1,-6 1 5-16,-18 0-6 0,-21 0-2 16,0 0-6-16,-28 0 8 15,-14-2 0-15,-6-1-38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3:24.544"/>
    </inkml:context>
    <inkml:brush xml:id="br0">
      <inkml:brushProperty name="width" value="0.06667" units="cm"/>
      <inkml:brushProperty name="height" value="0.06667" units="cm"/>
      <inkml:brushProperty name="color" value="#FF3399"/>
      <inkml:brushProperty name="fitToCurve" value="1"/>
    </inkml:brush>
  </inkml:definitions>
  <inkml:trace contextRef="#ctx0" brushRef="#br0">-828-456 130 0,'0'0'82'0,"0"0"-24"0,0 0-17 15,0 0-17-15,0 0-9 16,0 0-5-16,0 0-5 16,0 0-2-16,0 1-1 15,0 2 6-15,0-1 5 16,0-1 3-16,0-1 3 15,0 0 1-15,0 2 2 16,0-2 7-16,0 0-2 16,0 0-1-16,0 0-4 15,0 0-3-15,0 0-5 16,0 0-5-16,0 0-4 15,0 0-2-15,0 1-3 0,0 4 0 16,0 1 0-16,0 5 1 16,0 9 3-1,-3 3 6-15,-8 10 4 0,-4 4 2 16,-8 3-4-16,2 4-7 15,-3-7 2-15,6 2-3 16,-5-6-1-16,2-2 0 16,2-5-2-16,3-1 1 15,0-7 0-15,8-6 0 16,-1-2 0-16,7-8 0 15,2-2 0-15,0 0 2 16,0 0 1-16,0 0 1 16,0 0-4-16,0-1-2 15,13-7-10-15,7-1-41 16,-13-3-192-16</inkml:trace>
  <inkml:trace contextRef="#ctx0" brushRef="#br0" timeOffset="1">-2267-884 31 0,'0'0'216'16,"0"0"-129"-16,-3 0-24 15,3 0-2-15,0 0-5 16,0 0-5-16,0 0-8 0,0 0-2 16,0 0-10-1,0 0-11-15,0 0-9 0,0 0-5 16,0 0-3-16,0 0 0 15,0 0 1-15,0 0 2 16,0 0 0-16,0 0 3 16,0 0 0-16,0 0 0 15,0 0 0-15,0 0-1 16,0 0 1-16,0 0-5 15,0 0-2-15,0 0-1 16,0 0 0-16,0 0-1 16,0 0 0-16,0 0 0 15,0 0 0-15,0 0 0 16,0 0 0-16,0 0 2 0,0 0 3 15,0-1 4-15,0-1 6 16,3-1 3-16,8-7-4 16,8 0-2-16,16-5-11 15,5-2-1-15,6 2-3 16,15 4 0-16,4 3-1 15,5 4 1-15,6 4-1 16,0 0 1-16,-4 4-1 16,-2 13 1-16,5 9-1 15,-8 1-1-15,-1 4 4 16,-7 4-2-16,-13-2 2 15,-9 1-1-15,-4-1 0 16,-15 1 2-16,1-2 0 0,-8 1 2 16,-2-6 1-1,-7-4 1-15,-2-5 2 0,0-3-1 16,0-5 2-16,0-4-2 15,0-5 1-15,0 1 4 16,0-2 2-16,0 0-1 16,0 1-7-16,0 3-2 15,0-4-2-15,0 2 0 16,0 0 0-16,0-2 0 15,0 0 1-15,0 0-1 16,0 0-1-16,0 0-5 16,0-2-26-16,0-13-68 15,0-11-186-15</inkml:trace>
  <inkml:trace contextRef="#ctx0" brushRef="#br0" timeOffset="2">-1628-474 24 0,'0'0'44'0,"0"0"-13"16,0 0-5-16,0-4-1 0,0 4 0 15,0 0 4 1,-3 0 4-16,3 0 2 0,0 0 2 16,0 0-1-16,0 0-5 15,0 0-8-15,0 0-2 16,0 0-6-16,0 0-3 15,0 0-1-15,0 0-1 16,0-1 5-16,0 1 1 16,0 0 3-16,0 0 3 15,0 0-4-15,0 0-1 16,0 0 0-16,0 0-2 15,0 0-5-15,0 0-4 0,3 0-2 16,11 0-4-16,20 0-3 16,18 0 3-16,20 0 3 15,12 5 0-15,2-2 1 16,-9 4-1-16,0-1 0 15,0-1 0-15,-9-1 3 16,2 2 0-16,-8-2 0 16,-19 0-1-16,-13 1-2 15,-16-2-1-15,-12 1 0 16,-2-2-1-16,0 0 1 15,0 1 0-15,0-2 1 16,0 1 1-16,0-2 0 16,0 2 0-16,0-1-1 15,0 0 1-15,0-1 0 16,0 0 1-16,0 0-1 15,0 0 1-15,0 0 0 0,0 0-2 16,0 0 1-16,-2 1 0 16,-2 2 0-16,1-3-1 15,-1 1-2-15,1-1-1 16,0 0 0-16,3 0-6 15,0 3-29-15,0 0-130 16,-2-3-266-16</inkml:trace>
  <inkml:trace contextRef="#ctx0" brushRef="#br0" timeOffset="3">-1628-469 94 0,'-3'0'78'16,"3"0"-19"-16,0 0-9 15,0 0-8-15,0 0-19 16,0 0-9-16,0 0-11 15,0 0-3-15,0 0-4 16,10 13-1-16,13 5 5 16,5 11 19-16,14 2 4 15,6 6 10-15,9 1 0 16,4 3-12-16,4 1-5 15,-5 2 2-15,-9-3-1 0,-6-4-3 16,-10-4-3-16,-7-9-2 16,-12-4 1-1,-9-8-1-15,-7-6-5 0,0-1 4 16,0-5 10-16,0 0 11 15,0 0 7-15,0 2 0 16,0-1-8-16,0-1-11 16,0 0-8-16,0 0-5 15,0 0-4-15,0 0-20 16,0 0-90-16,-7 0-212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49:52.431"/>
    </inkml:context>
    <inkml:brush xml:id="br0">
      <inkml:brushProperty name="width" value="0.06667" units="cm"/>
      <inkml:brushProperty name="height" value="0.06667" units="cm"/>
      <inkml:brushProperty name="color" value="#2E75B6"/>
      <inkml:brushProperty name="fitToCurve" value="1"/>
    </inkml:brush>
  </inkml:definitions>
  <inkml:trace contextRef="#ctx0" brushRef="#br0">1074 474 123 0,'-14'4'94'16,"14"2"-20"-16,0-6 0 0,0 3-9 16,0-1-14-16,-5 0 2 15,5 1-2-15,0 0-3 16,0 0-9-16,0-3-8 15,0 4-2-15,0-4 3 16,0 0-6-16,0 0-6 16,0 0 0-16,0 0-1 15,0 0-2-15,0 0-3 16,0 0 1-16,0 0-1 15,0 0-2-15,0 0 3 16,0 0-3-16,0-13 4 16,0-6-11-16,0-4-4 15,0-5-1-15,19 4 0 0,16-6-2 16,7-2 1-16,12-2 0 15,12-4-2-15,30 1 1 16,11 4-2-16,17 3 1 16,33 14-3-16,40 13 1 15,30 3 2-15,12 13 1 16,2 36-2-16,-28 23 0 15,-33 20 0-15,-53 22-2 16,-52 17 2-16,-59 15-1 16,-25 3 4-16,-129-2 1 15,-68-3 0-15,-87-12 3 16,-70-20 2-16,-30-34-1 0,-1-45-2 15,24-33-2 1,43-39 1-16,39-59 0 0,65-19 0 16,52-25-2-16,80-22 2 15,86-25-2-15,50-12-9 16,163 4-7-16,99 28-9 15,68 44-2-15,18 50-4 16,5 50-21-16,-70 25-30 16,-75 23-93-16,-97 31-115 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3:24.548"/>
    </inkml:context>
    <inkml:brush xml:id="br0">
      <inkml:brushProperty name="width" value="0.06667" units="cm"/>
      <inkml:brushProperty name="height" value="0.06667" units="cm"/>
      <inkml:brushProperty name="color" value="#2E75B6"/>
      <inkml:brushProperty name="fitToCurve" value="1"/>
    </inkml:brush>
  </inkml:definitions>
  <inkml:trace contextRef="#ctx0" brushRef="#br0">58 18 54 0,'-21'-3'243'0,"11"-3"-147"16,-2 1-19-16,8 3-36 15,-6 0 9-15,8 2-13 0,0 0-4 16,2 0-6 0,0 0-4-16,0 0-2 0,0 0 1 15,0 0 0-15,0 0-3 16,0 0-4-16,0 0-1 15,0 0-3-15,0 0-2 16,0 0-3-16,0 0 1 16,0 0 1-16,0 0-4 15,10 0-4-15,28 0-2 16,42 0-3-16,48 0 5 15,41 0 3-15,29 0-1 16,17 2-2-16,2 0 1 16,-7 1 1-16,-8 1 2 15,-11-2-3-15,-5 1-1 0,-7-1 1 16,-23-1-1-16,-51 1 0 15,-35-2 0-15,-40 0 0 16,-27 0 0-16,-3 0 3 16,0 0 4-16,0 0 5 15,-7 0-1-15,0 0-2 16,-2 0-1-16,9 0-2 15,-4 0-1-15,-2 0-4 16,6 0 1-16,0 0-1 16,0 0-1-16,0 0-6 15,0 0-35-15,10 0-120 16,10 0-262-16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3:24.549"/>
    </inkml:context>
    <inkml:brush xml:id="br0">
      <inkml:brushProperty name="width" value="0.06667" units="cm"/>
      <inkml:brushProperty name="height" value="0.06667" units="cm"/>
      <inkml:brushProperty name="color" value="#2E75B6"/>
      <inkml:brushProperty name="fitToCurve" value="1"/>
    </inkml:brush>
  </inkml:definitions>
  <inkml:trace contextRef="#ctx0" brushRef="#br0">85 11 13 0,'0'-5'127'16,"0"2"-32"-16,0 2-28 15,0 1-14-15,0-2-11 16,0 2-1-16,0 0-2 0,0 0-1 16,0 0-1-16,0 0-6 15,0 0-3-15,0 0 2 16,0 0-3-16,0 0-6 15,0 0-3-15,0 0-5 16,0 0-4-16,0 0-9 16,2 0-1-16,12 0-10 15,8 19-9-15,8 11 16 16,16 6 4-16,4-1 0 15,-4-2 0-15,-2-2 0 16,-6-7 1-16,-5-3 0 16,-6-4 0-16,-2-3-1 15,0 1 0-15,-3-3 0 16,-6-3 2-16,-5-4 0 15,-8-2 1-15,-3-3 0 0,0 0 2 16,0 0 3-16,0 0 2 16,0 0 3-16,0 0 1 15,0 0 2-15,0 0 1 16,0 0-3-16,0 0-5 15,0 0-2-15,0 0-3 16,0 0-1-16,0 0-1 16,0 0 0-16,0 0-1 15,0 0 1-15,0 0 1 16,0 0 6-16,0 0-1 15,-3 0-3-15,-3 0-5 16,-7 1-4-16,-15 7 0 0,-15 5 0 16,-18 0 4-16,-10 8 1 15,6-1 0-15,7 0-1 16,6-2 0-16,3 1 1 15,11-5-1-15,10 0 0 16,15-6-1-16,4-1 0 16,7-4-2-16,2-1-1 15,0-2 1-15,0 0 1 16,0 0 2-16,0 0 1 15,0 0 3-15,0 0 3 16,0 0-6-16,0-2-1 16,0-1-48-16,16 0-119 15,1-5-373-15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3:24.5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3499 155 68 0,'2'0'156'16,"-2"0"-68"-16,0 0-23 0,0 0-11 15,6 0-12-15,-6 0-11 16,0 0 6-16,0 0-6 16,0 0-1-16,3 0-2 15,-3 0-4-15,0 0-2 16,3 0-1-16,-3 0 0 15,2-2-4-15,-2 2 3 16,3-3-2-16,-1-1-1 16,1 1 0-16,3-5-7 15,2-3-7-15,5-2-2 16,8-4 0-16,19-5-1 15,9 0-2-15,8 5-1 16,9 3 0-16,8 9 0 0,3 5 0 16,1 0-1-1,-6 10 0-15,-7 18-2 0,-9 9-4 16,-13 9 3-16,-9 9 1 15,-4 9 2-15,-9 9-1 16,-10 3 5-16,-3-6-1 16,-8-6 0-16,0-12 1 15,0-13 1-15,0-11 0 16,0-9 0-16,0-11 1 15,0-3 2-15,0-3 8 16,0-2 11-16,0 0 1 16,0 0 6-16,0 0-9 15,0 0-9-15,0-2-12 16,0-4 0-16,0 0-8 0,0 5-48 15,0-5-92-15,0-2-303 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3:24.5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4765 1199 89 0,'-3'-2'139'16,"3"2"-43"-16,0 0-29 15,0 0-17-15,0 0-7 16,0 0-6-16,0-1-2 15,-2-2-1-15,-1-1-14 16,1 3-3-16,-1-4 2 16,3 3-3-16,0 1 0 15,-2 0-1-15,2 1 1 16,0-1-4-16,0 1-2 15,0 0-2-15,0 0 1 16,0 0-3-16,0 0-1 0,0 0 0 16,0 0-2-1,0 0-3-15,0 0-1 0,0 0-5 16,0 5-7-16,0 12-8 15,15 8 11-15,10 6 10 16,1 1 0-16,2 2 0 16,-5-4 0-16,2-3-1 15,-3-3 1-15,-1-4 0 16,-7-5-1-16,-1-2 1 15,-5-5 0-15,-5-5 1 16,0-3-1-16,0 0 3 16,-3 0 5-16,0 0 3 15,0 0 6-15,0 0 4 16,0 0 7-16,0-5-3 0,5-1-13 15,4-2-12-15,-7 2 0 16,5-3-1-16,5-4 1 16,2-1 0-16,4-2 1 15,1-5-1-15,-2-4 1 16,9-3 0-16,-1 2-1 15,-4 5 2-15,-7 6-1 16,-12 7-1-16,1 4 1 16,-3 3-1-16,0 1-1 15,0 0-7-15,0 0-21 16,0 0-56-16,0 7-62 15,0-1-40-15,2 1-69 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3:24.552"/>
    </inkml:context>
    <inkml:brush xml:id="br0">
      <inkml:brushProperty name="width" value="0.06667" units="cm"/>
      <inkml:brushProperty name="height" value="0.06667" units="cm"/>
      <inkml:brushProperty name="color" value="#FF3399"/>
      <inkml:brushProperty name="fitToCurve" value="1"/>
    </inkml:brush>
  </inkml:definitions>
  <inkml:trace contextRef="#ctx0" brushRef="#br0">6563 8221 242 0,'-10'-1'103'0,"-6"-5"-56"15,-9 4-16-15,-4 0-15 16,18 2-6-16,6 0 7 0,5 0 20 15,-3 0 6-15,3 0 6 16,-2 0 2-16,2 0-8 16,-4 0-6-16,4 0 0 15,0 0-6-15,-2 0-5 16,2 0-6-16,0 0-7 15,0 0-6-15,0 0-4 16,0 0-1-16,0 0-2 16,0 0 0-16,0 0-1 15,0 0 1-15,0 0-2 16,0 0 2-16,0 0-1 0,0 0 2 15,0 0-1 1,2 0 1-16,23 0 6 16,37 4 3-16,51 2 3 15,35-5 3-15,24-1-3 0,-1 0-3 16,-28 0-6-16,-14 6 0 15,-16 0-2-15,-29 0-1 16,-30-1 0-16,-29-2-1 16,-20 0-2-16,-5-3-1 15,0 0 2-15,0 1-1 16,0-1 2-16,0 0 1 15,0 0 0-15,0 2 1 16,0-1 1-16,0 1-2 16,0 0 2-16,0-1-3 15,0-1 1-15,0 0-2 16,0 0 1-16,0 2 0 15,0-1-3-15,0-1 0 0,0 5-2 16,0-4-4-16,0 3-33 16,0-1-68-16,0-2-139 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3:24.553"/>
    </inkml:context>
    <inkml:brush xml:id="br0">
      <inkml:brushProperty name="width" value="0.06667" units="cm"/>
      <inkml:brushProperty name="height" value="0.06667" units="cm"/>
      <inkml:brushProperty name="color" value="#FF3399"/>
      <inkml:brushProperty name="fitToCurve" value="1"/>
    </inkml:brush>
  </inkml:definitions>
  <inkml:trace contextRef="#ctx0" brushRef="#br0">7723 7445 198 0,'0'-2'128'15,"0"-2"-58"-15,0 4-37 16,0 0-15-16,0 0 0 16,0 0 1-16,0 0-3 15,0 0 2-15,0 0-2 16,0 0-8-16,0 0-2 15,0 0-4-15,0 4 2 16,16 7 3-16,17 4 19 16,11 7 5-16,16 6 3 15,8 1-1-15,3 4-4 16,2 4-9-16,7 0 3 0,-2 1-9 15,-2-2 2-15,-8-2-2 16,-7-3-1-16,-9-5-6 16,-6-1 0-16,-14-7-4 15,-7-3-2-15,-17-7 0 16,-8-4-2-16,0-4 1 15,0 0 0-15,0 0 5 16,0 0 2-16,-5 0 2 16,-1 0-2-16,3-3-2 15,1 3-3-15,2 0 0 16,0 0-2-16,0 0-3 15,0 0 1-15,0 0 0 16,0 0 1-16,0 0 1 0,0 0 0 16,0 0 0-1,0 0 2-15,0 0-1 0,0 0-1 16,0 0 0-16,0 0 0 15,0 0-1-15,0 0 1 16,0 0 0-16,-3 0-1 16,0 0 1-16,3 0 0 15,0 0 0-15,0 0 1 16,0 0 0-16,0 0 0 15,0 0-1-15,0 0 1 16,0 0 2-16,0 0 0 16,0 0 0-16,0 0 1 15,0-1-1-15,0 1 0 16,0 0 1-16,0 0 0 0,0 0 7 15,0 0-4-15,0 0-1 16,0 0-6-16,-11 0-1 16,-24 20-7-16,-31 12 3 15,-29 15 5-15,-22 11 1 16,-6 10-1-16,1 1 0 15,10-1-1-15,6-6-1 16,36-15-22-16,44-10-59 16,40-13-119-16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in="-2.14748E9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3:24.554"/>
    </inkml:context>
    <inkml:brush xml:id="br0">
      <inkml:brushProperty name="width" value="0.06667" units="cm"/>
      <inkml:brushProperty name="height" value="0.06667" units="cm"/>
      <inkml:brushProperty name="color" value="#C55A11"/>
      <inkml:brushProperty name="fitToCurve" value="1"/>
    </inkml:brush>
    <inkml:brush xml:id="br1">
      <inkml:brushProperty name="width" value="0.06662" units="cm"/>
      <inkml:brushProperty name="height" value="0.06662" units="cm"/>
      <inkml:brushProperty name="color" value="#C55A11"/>
      <inkml:brushProperty name="fitToCurve" value="1"/>
    </inkml:brush>
  </inkml:definitions>
  <inkml:trace contextRef="#ctx0" brushRef="#br0">292 2036 73 0,'0'-22'46'0,"0"-20"-40"16,0-17-1-16,-3-20 6 16,-3-12-6-16,1-11 9 0,3-1-9 15,-4 7 3 1,6 4 17-16,0 12 8 0,0 8-3 15,0 10 4-15,0 16-13 16,0 11-7-16,0 17-3 16,0 10 5-16,0 8 4 15,0 0-1-15,0 0-15 16,-2 0-3-16,2 18 2 15,0 21 1-15,0 20-3 16,0 18 7-16,0 13-4 16,0 11 2-16,0 8-1 15,0 4-1-15,0 0-1 0,0-4-3 16,0-13 0-16,0-17 0 15,0-15-2-15,0-18 1 16,0-18 1-16,0-18 0 16,0-10-2-16,-3 0-11 15,-5-29-6-15,3-20 19 16,1-25 5-16,-1-14-2 15,5-21 0-15,0-9 2 16,2-3-5-16,21 5 0 16,-4 13 1-16,-3 15 0 15,-1 22 8-15,-6 15 0 16,-4 17 2-16,-2 15-4 15,-3 8-6-15,0 6-1 16,0 5-3-16,0 0-4 16,0 2-1-16,0 27 5 0,0 25 3 15,-8 24 13-15,-3 19-6 16,3 12-3-16,3 6-1 15,5 0 0-15,0-4-3 16,0-3-1-16,0-15 0 16,10-13 0-16,4-18 1 15,-9-18 0-15,1-22 0 16,-6-13 0-16,0-9-3 15,0-10-4-15,0-27 1 16,-14-26 6-16,-7-27 7 16,1-22 1-16,5-22-2 15,-5-6 0-15,10 5-5 16,8 21 1-16,2 23 1 15,0 29 4-15,0 18 6 0,0 17 3 16,4 10-6-16,1 11-2 16,-2 5-4-16,1 1 1 15,-4 0-5-15,2 15-3 16,1 25-2-16,-3 26 5 15,2 19 1-15,-2 10 0 16,0 0 0-16,0-1 1 16,0-6-1-16,-11-8 1 15,6-10-1-15,-2-11 0 16,7-11 0-16,-3-13-1 15,3-16 0-15,0-7 0 0,0-10 2 16,-4-2-2 0,4-2 0-16,-2-25-3 0,-3-20 3 15,2-29 1 1,-3-22 2-16,6-14-2 0,0-4 1 15,9 2-1-15,7 9 1 16,3 15 1-16,0 17 0 16,-6 16 0-16,-5 17 0 15,-2 12-1-15,-6 12-2 16,0 8 0-16,0 5 0 15,0 3 0-15,0 0 1 16,0 0-1-16,0 0 0 16,0 0 0-16,0 0 0 15,0 0-1-15,0 14-1 16,0 21-6-16,0 30 8 15,0 29 2-15,0 24-2 0,3 15 3 16,-3 1 0-16,0-6-1 16,0-5-1-16,0-19 0 15,2-17-1-15,0-24 0 16,4-25-1-16,-4-21 1 15,-2-14 1-15,0-3 2 16,0-6 8-16,0-30-8 16,0-23 4-16,0-27-7 15,0-23-1-15,-2-16-14 16,2-2-6-16,0-8 1 15,13-1 13-15,6 12 4 16,-3 18 3-16,-4 28 7 16,-5 32 4-16,-4 22 1 0,-3 11-4 15,0 8-5 1,0-1-3-16,0 4 0 0,0 0-1 15,0 1 0-15,0 1 1 16,0 0 0-16,0 0 1 16,0 0-1-16,0 12-2 15,-3 21-5-15,0 24 7 16,-1 30 3-16,-3 22 0 15,0 15-1-15,-4 4 0 16,-2-6 0-16,7-11 0 16,-4-13-1-16,1-17 0 15,6-13 0-15,-4-16-1 0,3-9 0 16,-1-17 0-1,0-16-1-15,3-10 0 0,-2 0-4 16,2-16-6-16,-6-29 6 16,0-20 5-16,-5-26 3 15,9-21-2-15,4-13 0 16,0-16 0-16,0-9 1 15,11 4-2-15,6 13 0 16,-10 28 0-16,-1 30 4 16,-1 24 2-16,-5 19 1 15,0 10 2-15,0 12-5 16,0 6-1-16,0 4-3 15,0 0 0-15,0 0-3 16,0 14-1-16,0 36-3 16,0 28 7-16,0 33 4 0,0 27 0 15,0 12-2-15,-2 6 0 16,2-5 0-16,0-15-1 15,0-17-1-15,0-20 2 16,0-19-1-16,0-19-1 16,0-19 0-16,0-19 1 15,0-13-2-15,0-6 1 16,0-4-1-16,0 0-2 15,0-19-1-15,0-20 4 16,0-18 5-16,0-20-2 16,0-10-2-16,0-16 0 15,0-10-1-15,0-2 0 16,0 0 0-16,7 2 0 0,2 5 1 15,-9 13-1-15,0 12 0 16,0 23 0-16,0 25 0 16,0 15 1-16,0 12 2 15,-5 7 3-15,5 1 0 16,0 0-5-16,-4 0-1 15,4 16-1-15,0 20-2 16,0 27 3-16,0 32 0 16,17 21 0-16,-4 18 2 15,1 3-2-15,0-10 1 16,-4-14-1-16,-1-14 1 15,-7-25-1-15,0-20 0 0,-2-16 0 16,0-20 0 0,0-13-1-16,0-5-3 0,0-17-13 15,-11-35-6 1,-7-27 23-16,-1-35 2 0,9-19 0 15,6-8-1-15,4 2 0 16,0 9 0-16,4 23 4 16,9 21 1-16,3 21-1 15,-7 27 0-15,-2 14 1 16,-5 12-1-16,-2 10-1 15,0 2 1-15,0 0-5 16,0 27 0-16,0 27-8 16,0 46 8-16,0 26 0 15,-12 17 0-15,-10 1 2 0,0-18-2 16,-4-21 1-16,4-27-1 15,-3-23 1-15,12-18-1 16,-1-14 0-16,7-9-1 16,-2-8-1-16,4-5 0 15,2-1 0-15,3 0-1 16,0 0-5-16,-3-23-6 15,3-22 4-15,0-29 5 16,0-27-4-16,0-17 9 16,14-17 0-16,22-2 3 15,6 5 1-15,-4 18-1 16,-6 26 0-16,-16 34-2 16,-13 25 0-16,-3 16-1 15,0 13 2-15,0 0-2 16,-13 39-2-16,-9 24 2 0,3 35 9 15,-5 17 0 1,3 6-7-16,-7 0 2 0,5-14 0 16,3-9 0-16,1-12 1 15,7-12 0-15,5-9-1 16,7-12-2-16,0-14-2 15,0-7-5-15,0-11-77 16,9-15-293-16</inkml:trace>
  <inkml:trace contextRef="#ctx0" brushRef="#br0" timeOffset="1">178 868 64 0,'0'-3'35'15,"0"2"-6"-15,0 1-10 16,0 0 3-16,-3 0 0 16,3 0-3-16,-2 0 2 15,2 0-4-15,0 0-3 16,0 0-5-16,0 0-4 0,0 0-1 15,0 0-2-15,0 0-1 16,0 0-1-16,0 0 0 16,0 0 1-16,0 0-1 15,0 0 1-15,0 0 16 16,0 0 4-16,11 0-10 15,41 0-6-15,36 0 13 16,38 0 2-16,34 0 0 16,10 4-1-16,0-1 0 15,0 0-2-15,-9-3-5 16,-4 0 2-16,-8 0-5 15,-4 0-3-15,-5 0-3 0,-10 7-3 16,-27 0 0-16,-39 4-1 16,-37-2-3-16,-17 2-18 15,-10 1-3-15,-48 0 6 16,-60 4 19-16,-45-1 5 15,-38-3-5-15,-21-1-7 16,11-5-8-16,12-3 1 16,19-3 3-16,25 0 3 15,12 0 5-15,17-6 3 16,10-3 0-16,15 2 1 15,18 1 1-15,16 1-1 16,22 0 1-16,14 2 4 16,10 3 10-16,11-2 13 15,0 1 7-15,0-1-4 16,3 1-12-16,21-4-14 0,22-1-5 15,32-6 4-15,38-4 0 16,38 0 4-16,29-4 2 16,19 1 13-16,20-1-3 15,-7 2-9-15,-15 6-5 16,-30 3-1-16,-22 2-3 15,-29 7-3-15,-28 0 0 16,-33 0 0-16,-23 0 0 16,-30 0 0-16,-5 0-9 15,0 0 0-15,-65 8 7 16,-54 6 2-16,-48 8 6 15,-46 2-6-15,-3-3 0 0,8-4-5 16,14-7-12-16,22-5-13 16,35-5 5-16,23 0 12 15,20-5 10-15,24-6 3 16,23-1 1-16,21 5 2 15,15 0 11-15,11 3 3 16,0 3 6-16,0-2-5 16,7 3-17-16,37 0-1 15,37 0-6-15,43 0 6 16,38 0 1-16,24 4 1 15,5 4-2-15,6-4 4 16,1-1-3-16,-2-1 1 16,-7-1-1-16,-14-1 2 15,-23 0-3-15,-37 0 0 16,-36 0 0-16,-41 0 0 0,-29 0 0 15,-9-3-5-15,-9 3 1 16,-59 0 4-16,-53 0 3 16,-62 11-2-16,-41 3-1 15,-28 1 0-15,9-1 0 16,12-6-6-16,20-7-5 15,28-1-6-15,24 0 5 16,26-6 7-16,31-4 2 16,26 0 2-16,23 1 2 15,25 1 1-15,18 4 5 16,8-1 9-16,2 4 8 15,0-1-11-15,5 2-11 0,32 0-2 16,36 0-6-16,38 0 6 16,39-1 0-16,32 1 1 15,23-1 2-15,8-3 0 16,2 1-1-16,-10-1 2 15,-24 1-2-15,-35 3 1 16,-41 0-1-16,-43 0-2 16,-35 0-2-16,-21 0 1 15,-6 0-2-15,0 1-3 16,-52 6 6-16,-52 4 0 15,-53 3 7-15,-62 3-5 16,-32 0 0-16,11-6-2 16,16-5 0-16,38-6-1 15,41 0 1-15,36-3 0 16,32-9 0-16,25-4 3 0,17 5 3 15,16 2 5-15,8 3 0 16,11 3 3-16,0 3-8 16,6-1-6-16,42 1-10 15,47 0 0-15,45 0 10 16,46 0 0-16,21 10 2 15,12-1-2-15,0 2 2 16,-6 0-2-16,-3-4 4 16,-10 0-4-16,-22-1 1 15,-27-5-1-15,-59-1 0 16,-46 0 0-16,-27 0-1 15,-19 0-2-15,-16 0 1 0,-63 0 2 16,-48 0 1-16,-43 0 3 16,-29 8-3-16,-6-5-1 15,-3 3 0-15,1 1-2 16,4-2 0-16,11 0-3 15,28-5 1-15,23 0-1 16,36 0 3-16,38 0 2 16,31-3 0-16,24-1 4 15,12 1 10-15,0-3 5 16,26 0 0-16,51-4-17 15,54-1-2-15,46 0-2 16,29 1 1-16,-6 3 0 16,-33 4 2-16,-51 3-2 15,-35 0 1-15,-48 6-40 16,-33-1-162-16</inkml:trace>
  <inkml:trace contextRef="#ctx0" brushRef="#br1" timeOffset="2">418 2333 128 0,'-2'-10'114'15,"-6"5"-46"-15,-1-2-24 16,0-2-13-16,-1 2-6 15,3 3-12-15,-2-3 0 0,2 0 8 16,-2 3 6-16,1-1-7 16,6 1 1-16,-1 0-4 15,0 2-6-15,0-1-2 16,1-1-2-16,-1 1-5 15,-3 0-1-15,4 2-1 16,-4 0 0-16,4-1 1 16,0 2-1-16,2-1 0 15,0 1 3-15,0-4 5 16,2 1 3-16,28-4-7 15,40-5-2-15,36 1-2 16,27-2 1-16,25 4-1 16,-2 1 0-16,6 4 0 15,-6 1 2-15,-14 2-4 16,-34 1 0-16,-40 0 1 0,-36 0-3 15,-20 2-11-15,-10 3 0 16,-2 1-12-16,0 2-4 16,-38 3 24-16,-29 2 7 15,-36-2 3-15,-34 0 3 16,-27-3-5-16,-20-5-1 15,-2 1 1-15,6-3 0 16,20-1 0-16,25 0-1 16,32 0 1-16,36 0 1 15,27 0 6-15,10 0 8 16,21 0 5-16,7-1-3 15,2-2 3-15,0 2-6 0,0-2-10 16,2 3-5-16,45-3-11 16,32 0 6-16,58-1 5 15,64-5 2-15,42-5 2 16,25 0-3-16,-2 2 1 15,-6-2-1-15,-13 6 0 16,-25 1-1-16,-22 1 0 16,-41 3 1-16,-43 0-2 15,-51 2 0-15,-43-1-1 16,-22 1-9-16,0 1-11 15,-30 0 12-15,-51 0 10 16,-46 10 5-16,-46 3-3 16,-16 1 0-16,-5 0-2 15,0 2-1-15,-9-5-2 16,-2 2 0-16,-2-3-2 0,6-3-6 15,21-4 0-15,24-3 5 16,32 0 5-16,35 0 0 16,29 0 1-16,28 0 0 15,21 0 2-15,9 0 9 16,2-2 1-16,0 1 2 15,27-2-14-15,54-2-7 16,45 1 7-16,42-2 1 16,23 1 2-16,6 3-3 15,-14 2 2-15,-7 0-1 16,-15 0-1-16,-31 0 0 15,-25 4 1-15,-35-1-1 0,-34 1 0 16,-23-1 0-16,-13-2-4 16,0 1-1-16,0-1 4 15,0 2 1-15,-27-2 5 16,-41 2 0-16,-44 3-5 15,-42 2 1-15,-28-1-1 16,-14 2 0-16,7 1 1 16,22-4-2-16,24-3 1 15,33-1 0-15,31-2-1 16,27 0 2-16,29 0-1 15,12 0 0-15,11 0 9 16,0 0 3-16,0 0 4 16,32-5-10-16,40-1-3 15,50-2-3-15,45 0 2 16,41 2 2-16,13-1-2 0,1 2 0 15,-12 0-2-15,-18 4 1 16,-20 1-1-16,-27 0 2 16,-33 0-2-16,-40 3-3 15,-29 3 1-15,-18 0-5 16,-17-1 1-16,-6 1-6 15,-2 1-6-15,-33 6 2 16,-53 2 16-16,-50 0 8 16,-48-1-1-16,-33-2-5 15,-9-2-1-15,2-4-1 16,6-5 0-16,13-1 0 15,25 0 0-15,31-1-1 0,39-7 1 16,33 3 0-16,40-1 0 16,18 3 0-16,14 0 2 15,5 0-1-15,0 0 6 16,0 1-5-16,35 2-2 15,45-1-9-15,45 0 9 16,48-3 3-16,28-1 1 16,14-2-1-16,-8-2 0 15,-10 0-1-15,-25 3-2 16,-21 0 2-16,-29 2-1 15,-31 3-1-15,-26 1 0 16,-33 0 0-16,-21 0 0 16,-11 0-2-16,0 0-1 15,0 0-4-15,-40 0 7 16,-44 0 0-16,-32 0 1 0,-32 0-1 15,-14 0 0-15,-11 0 0 16,-12 0-2-16,-5 0 0 16,5 0-2-16,11 0-1 15,32 0-3-15,44 0 5 16,37 0 3-16,34 0-1 15,24-3 2-15,3 0 4 16,0-2 7-16,24 2-3 16,46-4-9-16,46-1 0 15,52 1 0-15,45 0 1 16,13 2-1-16,1 3 2 15,-20 0-2-15,-13 2 1 0,-19 0-1 16,-21 0 0-16,-35 0 0 16,-35 0 0-16,-41 0-1 15,-29 0 1-15,-12 0-4 16,-2 0 0-16,0 0 2 15,0 0-1-15,-5 0-1 16,-38 0 4-16,-33 0 1 16,-39 0 0-16,-50 8-1 15,-27 1 1-15,-20 1-2 16,-12 1 1-16,9-1 0 15,24-5 0-15,34-1 0 16,34-4 0-16,46 0 0 16,35 0 2-16,26 0-2 15,16 0 9-15,6-4 9 16,53-3-6-16,48-4-11 0,59-4-1 15,46-1-1-15,21 1 1 16,-13 3 0-16,-12 4 2 16,-33 7-4-16,-40 1 3 15,-38 0-2-15,-43 1-2 16,-32 4-3-16,-16 0-3 15,-6-2 1-15,0-3 2 16,0 1 6-16,0-1 2 16,0 0 3-16,0 0 0 15,-14 0-3-15,-43 0 1 16,-56 5-3-16,-43 4 0 15,-41 3 0-15,-10 0-1 0,18 1 1 16,24-9 0-16,46-1-1 16,44-3 2-16,42 0-1 15,28 0 2-15,5 0 11 16,19-3-4-16,42-4-8 15,39-3-2-15,40-1 1 16,17 3-2-16,-3 0 3 16,-3 2-1-16,-16 4 0 15,-3 2-1-15,-11 0-1 16,-10 0 1-16,-20 4 0 15,-15 0 1-15,-24 1 0 16,-22-2-3-16,-12-3 1 16,-9 0-3-16,-9 0 0 15,0 0-3-15,0 0 7 16,-19 0 1-16,-30 0 7 0,-32-2-6 15,-27-1-1-15,-11-1 0 16,5 4 0-16,2 0 0 16,9 0-3-16,6 0 3 15,5 1-3-15,22 5 3 16,24-3-1-16,24 0 1 15,22-3 0-15,0 0 0 16,33 0-4-16,34 0-2 16,31 0 5-16,26-4 2 15,19 1-2-15,-3 1 2 16,-2 0-1-16,-22 2 0 15,-24 0-1-15,-17 0 1 0,-10 0-3 16,-14 0 2-16,-16 0-2 16,-21 0 0-16,-14 0-14 15,-25 0-37-15,-78 0-16 16,-54 5-66-16</inkml:trace>
  <inkml:trace contextRef="#ctx0" brushRef="#br0" timeOffset="3">2521 2211 101 0,'7'1'56'16,"-2"1"-40"0,-5-2 10-16,0 0 6 0,0 0-1 15,0 1-1-15,0 1 0 16,0-1-17-16,0-1-7 15,0 0-2-15,0 0-1 16,0 0 4-16,0 0 9 16,0 0 10-16,0 0 8 15,0 0 0-15,3 0-4 16,-3 0-16-16,3 0-6 15,-3 0-4-15,0 0-2 16,0 2-1-16,0-1-1 16,0 5-3-16,0 10 3 15,0 10 0-15,0 18 1 16,-16 14 0-16,0 10 0 0,-9 5-1 15,4 2 0-15,-1-1 0 16,9-11 0-16,1-9 0 16,10-16-3-16,2-18 0 15,-5-14 1-15,5-6-5 16,0-6-27-16,0-20-2 15,0-7 36-15,0-9 1 16,5-3 2-16,9-6-2 16,2-6 0-16,-5-2-1 15,-1 2 1-15,-1 5-1 16,-4 6 0-16,0 6 1 15,-5 5-1-15,0 9-1 0,0 14 1 16,0 5 1 0,0 5 2-16,0 2 20 0,0 0-9 15,0 0-9-15,0 0-2 16,0 9-3-16,3 11 0 15,-3 16-3-15,0 12 3 16,0 7 0-16,0 6 0 16,0 4 0-16,0 2 1 15,0-3 1-15,3-4-2 16,5-8 0-16,1-11 0 15,-2-12 0-15,2-15-6 16,-5-12-7-16,4-2-3 16,1-27-15-16,1-20 11 15,1-24 19-15,1-14 1 16,-10-9 5-16,-2 7 7 0,0 15-7 15,0 23-1-15,-2 18-4 16,-10 11 1-16,10 5-1 16,-7-1 0-16,1 2 0 15,-3 3 0-15,3 6-1 16,4 4-1-16,0 1 1 15,-1 1 1-15,-2 31 7 16,-5 24 13-16,-4 23 0 16,5 13-14-16,3-1-2 15,1-9-3-15,3-13-1 16,1-10 2-16,3-10-2 15,0-9 1-15,0-17-1 0,0-9 0 16,0-9-1 0,0-5 1-16,0 0-2 0,0-3-11 15,0-26-25-15,0-21 22 16,3-18 15-16,3-13 0 15,2-14 1-15,-3-2 0 16,1 1 1-16,7 7 0 16,0 14 3-16,1 12 1 15,-1 15 3-15,-2 11 3 16,-3 9-1-16,0 9-5 15,-2 7-4-15,-6 4 2 16,0 6 2-16,0 2-4 16,0 0-1-16,0 0 0 15,0 17 4-15,0 26 1 16,0 17-2-16,0 16-2 0,0 12 0 15,-2 15-1-15,2-1 1 16,0 0 0-16,0-9-1 16,0-12 1-16,5-9-1 15,6-14 0-15,4-17-2 16,-4-22-2-16,0-14-6 15,-5-9-2-15,-1-35-32 16,1-20 36-16,-6-28 8 16,0-15 0-16,0-8 1 15,0 5 2-15,0 14 1 16,0 20 1-16,-4 16-1 15,2 9-2-15,-6 9 2 0,-6 3-2 16,7 10-1 0,-2 13 1-16,4 7 2 0,0 4-2 15,-4 28 8-15,2 24-1 16,1 24 1-16,6 21-6 15,0 7 0-15,0-2-3 16,0-7 0-16,0-14-1 16,8-12 1-16,-3-9-1 15,-2-15 0-15,-3-15 0 16,0-18 0-16,0-12-1 15,0-7-15-15,0-29-4 16,-3-18 20-16,-10-18 6 16,-1-17-2-16,3-10 2 15,3 6 3-15,0 15 4 16,8 26-5-16,0 24-1 0,0 16 8 15,0 7 6-15,0 3-11 16,0 2-4-16,0 0 1 16,0 0 1-16,0 10 9 15,0 21-4-15,8 18-5 16,6 19-8-16,-1 11 2 15,4-3-2-15,-10-2 0 16,2-12 0-16,-2-6 0 16,0-15 1-16,-7-16-1 15,0-13 0-15,0-11-4 16,0-1-8-16,0-10-17 15,-12-29 1-15,-4-22 28 0,0-22 5 16,0-18-2 0,-1-3 2-16,8 14 0 0,5 19-2 15,1 27 5-15,3 24-1 16,0 12 4-16,0 8-1 15,0 0-2-15,0 1-5 16,0 24 0-16,0 26-2 16,0 22 0-16,0 15 1 15,0 5-1-15,0-6-1 16,7-2 1-16,-7-7-1 15,0-9 0-15,0-13 0 16,0-19 0-16,0-19 0 16,0-15-2-16,-9-3-15 15,-5-31-16-15,-2-17 33 16,3-26 2-16,4-11 2 0,4-7-1 15,5-1 0-15,0 3-2 16,0 16 1-16,12 12-2 16,-2 22 1-16,-5 16 0 15,-5 13-1-15,3 11 0 16,0 0 1-16,-3 0 3 15,0 6-2-15,0 17 2 16,0 15 1-16,0 12-1 16,2 5-2-16,9-1 5 15,-5-3-1-15,-1-5 0 16,4-4-2-16,-5-6-1 15,1-6-3-15,-5-9 2 0,0-2-2 16,0-9-2 0,0-7-1-16,0-3-2 0,0 0-4 15,0-15-10-15,0-25 5 16,0-24 14-16,0-19 2 15,7-5 3-15,8 12-2 16,5 17-1-16,-10 17 1 16,3 17 3-16,-8 5-2 15,4 5 0-15,-4 7 1 16,-5 6-3-16,0 2-2 15,0 11-2-15,0 42-2 16,0 33 4-16,0 23 4 16,0 4-2-16,0-12-1 15,11-28 0-15,2-22-1 16,-7-22-14-16,-3-23-69 0,-1-9-22 15,7-37-123-15</inkml:trace>
  <inkml:trace contextRef="#ctx0" brushRef="#br0" timeOffset="4">2539 417 29 0,'-3'38'71'0,"-5"7"-5"15,1 7-7-15,0 0-23 16,0-2-21-16,-4-9-10 15,3-8-4-15,-3-13-1 16,6-14-2-16,2-6-4 16,0 0-14-16,3-23 20 0,0-11 45 15,0-10-17 1,3-11-2-16,16-5-8 0,-2 0-14 15,-8-1-4-15,5 5 1 16,-3 8-1-16,-3 11 0 16,-5 8 0-16,-3 5 0 15,0 1 0-15,0 1 1 16,-11 4 0-16,0 7 1 15,8 8 2-15,1 3-4 16,2 0 4-16,0 0-3 16,0 9-1-16,0 11 0 15,-2 11 7-15,-7 11-6 16,6 16 2-16,3 16-2 15,0 6-1-15,0 3-10 0,0-2-8 16,0-11 8-16,12-10 0 16,-8-16 3-16,-1-12 3 15,-3-14 1-15,0-12-1 16,0-6-9-16,0 0-19 15,0-17-15-15,0-11 47 16,-3-7 5-16,-8-11 0 16,2-9-2-16,-3-9 2 15,1-12 2-15,-5-2-1 16,5-1 0-16,-5 5 2 15,-2 20-5-15,4 20-2 16,9 16-1-16,5 18 2 16,0 0 10-16,0 18 1 0,0 16-6 15,0 14-5 1,0 19 0-16,2 5 3 0,15 5 0 15,-10-1 5-15,2 0 3 16,-4-12-3-16,-5-10-3 16,2-13-1-16,-2-8-5 15,0-15 0-15,0-10-1 16,0-8-1-16,0 0-1 15,0-8-5-15,-2-25 7 16,-12-20 7-16,-2-20 2 16,-3-12-7-16,5-7 4 15,7 11-4-15,7 12 3 16,0 23 4-16,0 19-2 15,0 15 6-15,0 10 8 0,0 2 1 16,0 0-15-16,0 0-7 16,0 12 2-16,2 14 1 15,3 16-1-15,6 16-1 16,1 10 1-16,0 7 0 15,2 3 3-15,-3-4-2 16,1-12-1-16,-8-7 0 16,2-18-1-16,-4-14-1 15,-2-14 0-15,0-9 0 16,0 0-5-16,0-7-12 15,0-21 7-15,0-15 10 16,-2-19 14-16,-1-12-10 16,0-9-3-16,3-7 2 0,0 3-1 15,0 8 1 1,0 11 1-16,0 22-1 0,0 18 5 15,6 18 0-15,-4 7 6 16,1 3 6-16,-3 0-10 16,0 9-7-16,6 18 3 15,-1 17-6-15,0 17 1 16,1 12-1-16,-3 8 1 15,-1 0-1-15,-2 4 1 16,3-9-1-16,-1-10 1 16,-2-11-1-16,0-19 0 15,0-16-1-15,0-12 0 16,0-8-7-16,0 0-2 15,0-20-6-15,-10-21 7 0,-6-21 9 16,5-12 8 0,1-12-4-16,6-3 0 0,4-1 2 15,0 5-4-15,0 8 1 16,0 12-1-16,8 14 1 15,3 6-2-15,0 8 1 16,3 10 0-16,-7 4 2 16,-4 7-1-16,-3 11 2 15,0 2 7-15,0 3 1 16,0 0-9-16,-3 15-4 15,-4 26-4-15,1 19 4 16,-2 16 1-16,5 11 0 16,1 0 1-16,2-7-1 15,0-2-1-15,0-13 1 16,0-8-1-16,0-10 1 0,0-9-1 15,0-12 0-15,0-10 0 16,0-11 0-16,0-5 0 16,0 0-3-16,0 0-7 15,0-16-11-15,0-12 11 16,0-18 10-16,0-9 3 15,0-6-2-15,0-8-1 16,0 0 1-16,16 1 1 16,-3 1-1-16,0 8 0 15,-2 10 2-15,-3 12-1 16,-2 13 0-16,-6 15 2 15,3 7 4-15,-1 2 0 0,-2 0-7 16,0 27-1 0,0 22-4-16,0 28 4 0,0 18 1 15,0 1 2-15,0-5-3 16,0-12 1-16,0-15-1 15,0-11 0-15,0-12 0 16,0-11 0-16,0-12 0 16,0-11-2-16,0-7 2 15,0 0-6-15,0-8-10 16,0-23-16-16,-5-22 31 15,-1-18 1-15,-2-18 1 16,0-12 2-16,8 2 1 16,0 11 2-16,0 19 2 0,0 24 0 15,0 21-2 1,0 14 1-16,0 4-5 0,0 5-2 15,0 1 0-15,0 0 0 16,0 0 0-16,0 0 1 16,0 0 2-16,0 0-3 15,0 7 0-15,0 22 2 16,0 33 0-16,0 29 4 15,-5 15-2-15,2 2-1 16,3-11-3-16,0-18 0 16,0-20 2-16,-2-12-2 15,0-17 0-15,-2-15-2 16,1-12 2-16,1-3-4 15,-1 0-8-15,-2-25-5 0,2-22 10 16,-8-26 7-16,6-20 3 16,2-9-1-16,3 3 3 15,0 10-3-15,0 19 5 16,19 15-4-16,-8 19 1 15,-6 13-2-15,1 11-2 16,-6 8-1-16,0 4-1 16,2 0 1-16,-2 0-2 15,0 7-11-15,0 21-73 16,-4 9-144-16</inkml:trace>
  <inkml:trace contextRef="#ctx0" brushRef="#br0" timeOffset="5">2591 210 124 0,'0'0'100'0,"0"0"-43"15,0 0-28-15,0 2-21 16,0-2-6-16,-4 0-2 16,1 0 2-16,1 0 2 15,2 0 11-15,0 0 19 16,0 0 16-16,0 0 5 15,0 0-7-15,0 0-23 16,0 0-16-16,0 0-9 0,0 0-1 16,0 0-2-16,0 0-1 15,0 0 2-15,0 0 2 16,0 0 0-16,0 0 0 15,0 0 1-15,0 0 3 16,0 0 6-16,0 0 3 16,0 2-3-16,0 0-6 15,2 3-4-15,5 5-4 16,17 14-9-16,10 13 11 15,23 18 2-15,24 9 5 16,13 8 0-16,18 3-2 16,14 8-1-16,14 5-1 15,14 5 0-15,11 14 1 16,-9-7-2-16,-34-18 0 15,-47-22-3-15,-45-28 0 0,-28-19-17 16,-2-10 1-16,0-3 7 16,0 0 6-16,-2 0 4 15,-23-2-5-15,-18-21-1 16,-17-15 8-16,-20-16 3 15,-20-13-2-15,-14-5 2 16,-12-7-3-16,-14-6 0 16,0 3 0-16,-10-1-4 15,8 7-13-15,16 5-25 16,20 15 9-16,30 13 18 15,28 12 15-15,16 10 2 16,16 3 32-16,0 2 0 0,-1 6-15 16,3 0-10-16,3-1-1 15,1 6 4-15,5 1 2 16,5 4 3-16,0 0 0 15,0 0 7-15,0 2-3 16,26 21-5-16,31 16-10 16,24 22 4-16,33 17 0 15,20 11-1-15,22 6-2 16,1 2-3-16,15 4-1 15,1 3-2-15,0 1 2 16,2 4-2-16,-7-2-1 16,-10-6 0-16,-6-7-6 15,-31-25 2-15,-39-22-4 16,-45-27 3-16,-37-20-3 15,-11-2-31-15,-43-32-3 0,-24-22 42 16,-31-22 7-16,-28-20-2 16,-27-14 4-16,-20-5-4 15,-10-2-2-15,0 6-2 16,19 13-1-16,12 10 2 15,29 16-1-15,34 18-1 16,33 15 0-16,29 14 1 16,19 10 8-16,8 8 13 15,9 3-6-15,2 4-8 16,0 2-6-16,0 0-1 15,0 0-1-15,0 0-3 16,0 5-4-16,16 14-2 0,24 15 9 16,20 15 6-16,31 12 4 15,31 14-2-15,18 9 1 16,16 5 2-16,22 12-4 15,6 3-1-15,-11-1-2 16,-22-9-3-16,-32-22 0 16,-42-19-1-16,-42-26-2 15,-21-16-1-15,-14-11-6 16,-5-11 1-16,-41-27 8 15,-33-28 1-15,-31-26 2 16,-25-15 1-16,-26-8-3 16,-2-3-1-16,-4 0 1 15,-5-5-1-15,1-1 0 16,17 12 0-16,31 21-1 15,48 32 1-15,40 25 0 0,31 23 11 16,4 9 29-16,0 2-13 16,4 0-20-16,15 11-7 15,21 22-9-15,32 22 5 16,33 21 2-16,28 17 2 15,26 13 0-15,22 12 0 16,18 9 0-16,14 16 0 16,-2-2 1-16,-28-14 0 15,-48-22-1-15,-54-28-1 16,-52-28-7-16,-29-22-18 15,0-15-14-15,-21-12 3 16,-19-20 16-16,-14-25 21 0,-25-23 5 16,-10-17 1-16,-24-11-1 15,-9-9 2-15,-28-5-6 16,-18-6-1-16,-28-3 0 15,-21-4 0-15,0 5 0 16,12 15-4-16,37 17-5 16,49 30 0-16,49 23 7 15,46 19 2-15,24 14 22 16,0 0 15-16,14 3-13 15,31 26-15-15,28 22-9 16,29 25-2-16,33 18 2 16,19 11 0-16,16 10 0 15,22 6 1-15,4 9-1 16,-14-15 1-16,-42-20 0 15,-51-28 0-15,-52-34-1 0,-28-19-2 16,-9-11-5-16,0-3-1 16,-6 0 5-16,-23-17 3 15,-26-16 3-15,-20-18 3 16,-25-18-3-16,-27-12-3 15,-15-11 0-15,-23-9-1 16,-13-2-3-16,3-6-9 16,14 11-11-16,35 23 2 15,59 30 13-15,40 26 9 16,27 19 39-16,19 0 9 15,24 6-37-15,24 28-11 16,33 21-5-16,35 18 4 0,19 16 0 16,13 6 1-16,6 1 0 15,8 9 0-15,1 1 0 16,-14-4 1-16,-28-13 0 15,-34-22-1-15,-44-19 0 16,-32-22-3-16,-23-15-8 16,-7-10-1-16,0-1-2 15,0 0 9-15,-21-21 5 16,-14-16 1-16,-22-15 0 15,-30-15-1-15,-23-13 0 16,-33-10-1-16,-24-10 1 16,-27-10 0-16,-19-3-1 15,-1-5-1-15,18 16-12 16,37 21-5-16,67 30 4 15,51 29 15-15,36 16 20 0,5 6 38 16,8 0-26-16,19 16-28 16,35 20-4-16,22 18-6 15,34 16 5-15,23 15 1 16,24 12 0-16,21 7 0 15,27 21 0-15,16 5 0 16,-3 0 0-16,-28-17 0 16,-46-23 0-16,-57-27 0 15,-45-24-6-15,-34-20-6 16,-16-11-2-16,0-8 3 15,-23-16-2-15,-49-36 3 16,-45-19 10-16,-28-16 1 0,-11 3-1 16,27 18-1-16,26 18-91 15,36 10-140-15</inkml:trace>
  <inkml:trace contextRef="#ctx0" brushRef="#br0" timeOffset="6">2523 3007 18 0,'0'0'38'16,"0"-1"-9"-16,0 1-10 15,0 0-16-15,-2 0-3 16,2 0-1-16,0 0 1 15,-4 0 5-15,4 0 4 16,0 0-3-16,0 0 9 16,0 0-1-16,0 0 1 15,0 0 7-15,0 0 0 16,0 0 9-16,0 0 1 0,0 0-3 15,0-2-9-15,0 2-4 16,0 0-5-16,0 0-3 16,0-1-1-16,0 1 2 15,0-3 2-15,0 1 0 16,0 1 1-16,0-3-1 15,0-1 2-15,0-3-4 16,16-4-7-16,9-8-2 16,12-10 0-16,27-17-2 15,18-19 4-15,20-15-3 16,12-7 3-16,2-1-1 15,-10 7-1-15,-17 11 1 16,-22 13 0-16,-19 11 1 0,-16 13 3 16,-9 8 8-1,-5 1 1-15,-1 4 0 0,-5-2-4 16,7-1-8-16,3-1-2 15,0-1 1-15,-6 3-1 16,-11 10 1-16,-2 5 3 16,-3 8 10-16,0 0 8 15,-13 0-10-15,-26 18-12 16,-14 14-8-16,-6 11-3 15,-11 5 7-15,2 4 1 16,1 2 1-16,1 0 0 16,2 2-1-16,2-2 0 15,2-5-3-15,6-3-1 16,9-6-1-16,8-5-4 0,4-4 1 15,11-4 6-15,3-4 3 16,3-8 2-16,8-4 0 16,6-9 0-16,2-2 2 15,0 0 15-15,0 0 7 16,0-9 0-16,14-13 0 15,20-14-16-15,23-19-8 16,32-21-4-16,27-14 4 16,24-14 3-16,16-5-3 15,15 2 3-15,17 3-1 16,4 11 5-16,-14 4-4 15,-27 16 1-15,-36 18-3 16,-47 26 0-16,-39 18 0 0,-21 11-1 16,-8 0-3-1,-12 15-14-15,-43 26 6 0,-34 21 11 16,-43 17 1-16,-35 10-1 15,-9 1-11-15,15 7-14 16,7-2-3-16,22-3-8 16,13-1 7-16,6-10-5 15,15-7 19-15,10-7 9 16,13-8 2-16,7-11 4 15,22-8-4-15,13-16 4 16,12-11 0-16,12-7 1 16,9-6 11-16,0 0 12 15,0 0-2-15,0 0-7 16,9-8-4-16,17-11-7 0,7-7-2 15,8-8 2-15,10-8 4 16,6-10 3-16,15-15-1 16,17-14-4-16,11-17 1 15,8-5-3-15,5 2-3 16,3 8 0-16,-19 18-1 15,-24 26 2-15,-35 23 4 16,-27 18 4-16,-11 8-5 16,0 0-1-16,-27 18-1 15,-28 23-1-15,-20 20 1 16,-22 17-2-16,-8 15-1 15,-3 3-6-15,1 1-8 16,-1-6-21-16,6-3-12 0,6-11 25 16,12-10 4-1,14-8 2-15,23-14-1 0,12-11 7 16,16-15 2-16,10-9 6 15,9-9-5-15,0-1 3 16,0 0 4-16,19-15 2 16,19-17 17-16,13-20-5 15,27-19 11-15,19-17 6 16,24-25-10-16,23-9-3 15,10-4-6-15,-4 11 1 16,-3 17-4-16,-16 19 0 16,-12 20-5-16,-33 14 4 15,-30 21-5-15,-33 12 3 16,-20 9-3-16,-3 3 11 0,0 0-7 15,-19 6-5-15,-28 17-1 16,-18 12 3-16,-24 14-4 16,-11 8-3-16,-1 12 1 15,1 7-5-15,0 9-3 16,2 6-4-16,4-1-3 15,3-9-1-15,15-9 1 16,15-14-6-16,14-18 6 16,24-17 7-16,11-12 10 15,10-11 1-15,2 0 29 16,0-2 8-16,4-24-9 15,24-13-27-15,24-20-2 16,22-17 0-16,21-12 1 0,24-13 2 16,13-4-1-1,17-3-1-15,12 5 5 0,-2 15-1 16,-14 11 1-16,-31 17-1 15,-35 19-1-15,-39 20 2 16,-14 11-3-16,-17 9 0 16,-9 1-3-16,0 0-3 15,0 0-9-15,-5 15-9 16,-23 11-7-16,-23 20 28 15,-38 19 9-15,-37 14-4 16,-28 9 2-16,0 10-6 16,0 4-1-16,26-3 0 15,14-6 0-15,13-12 0 16,17-6-3-16,18-10-3 0,11-11-8 15,15-15 0-15,17-11-8 16,13-15 10-16,8-7 8 16,2-5 1-16,0-1-1 15,0 0 2-15,5-1-6 16,23-18 8-16,21-15 2 15,14-13 8-15,19-13 2 16,23-17-3-16,11-12-3 16,22-8-2-16,13-8-3 15,11 6 4-15,-4 3 2 16,-12 13 0-16,-35 16-4 15,-50 19 11-15,-33 25 17 16,-26 14 12-16,-2 9-3 0,-21 0-12 16,-42 10-26-1,-30 26-2-15,-31 21-6 0,-20 15-2 16,-4 18-1-16,5 12-11 15,6 7-5-15,7 3-1 16,4 1-5-16,9-16-7 16,21-17-2-16,17-20 9 15,27-23 16-15,18-15 7 16,15-9 8-16,12-9 3 15,3-2-2-15,4-2 5 16,0 0 5-16,0-11-4 16,22-16 12-16,11-17-14 15,20-19-4-15,15-15 2 16,21-18 4-16,18-17-5 0,23-6 4 15,10-3 2-15,13 7 4 16,4 11 0-16,-1 12 5 16,-21 16-2-16,-32 23-6 15,-43 20 2-15,-34 16-4 16,-17 14 9-16,-9 3 1 15,0 0-6-15,-11 8-10 16,-36 21-1-16,-28 18 0 16,-44 24-1-16,-18 14-1 15,-17 8-2-15,4 15-4 16,6 7-6-16,13-4 2 15,14-7-6-15,23-18-7 16,23-21-2-16,20-17 6 0,19-16 8 16,14-11 7-1,6-10 6-15,10-6 0 0,2-5 5 16,0 0 4-16,0 0 5 15,0-20-1-15,32-17-3 16,16-17-9-16,36-30 0 16,27-19 1-16,23-18-1 15,23-9 2-15,22 0 0 16,9 11 4-16,-8 13-2 15,-18 18-2-15,-46 27-1 16,-43 26 1-16,-46 21-2 16,-19 14 4-16,-8 0 3 15,0 0-8-15,-8 13-4 16,-11 9 4-16,-22 11 0 0,-20 12 1 15,-23 12 2-15,-30 14-1 16,-17 13-1-16,-15 8 0 16,0 18 0-16,4-1-2 15,9 1-1-15,25-11-1 16,17-21-8-16,21-14-5 15,19-17-1-15,16-11 4 16,12-15 5-16,11-12 6 16,12-9 1-16,0 0 1 15,0-16 0-15,28-21 8 16,21-19-7-16,24-21 2 15,25-15-3-15,18-17 0 16,24-5 1-16,21-4 0 0,9 8-1 16,1 14 1-1,-24 13-1-15,-33 20 0 0,-44 25 0 16,-32 16 3-16,-22 14 5 15,-16 8 13-15,0 0-3 16,-5 17-18-16,-39 21 0 16,-26 19 0-16,-37 25 3 15,-29 14-2-15,-4 11 0 16,0 9-1-16,2 5 0 15,14 0 0-15,17-7 0 16,9-14 0-16,17-20 0 16,25-21 0-16,16-19-2 15,10-13-1-15,2-9 1 16,7-8 2-16,2-4 2 0,8-6 2 15,6 0 3-15,2-4-5 16,3-19-2-16,0-11-7 16,40-15-3-16,18-14 4 15,28-13 5-15,22-15 0 16,11-8 1-16,15-2-1 15,3 2 1-15,-6 16 0 16,-13 16 0-16,-38 19 1 16,-22 18 0-16,-37 17 1 15,-18 11 10-15,-3 2 2 16,0 0-4-16,-3 2-10 15,-34 25-1-15,-33 19 0 16,-35 23 0-16,-23 24 2 0,-17 18-1 16,2 4 0-1,11-8 0-15,10-20-2 0,36-25-2 16,27-24 0-16,29-21 1 15,21-14 2-15,9-3 1 16,6-10-16-16,40-28-111 16,0-16-209-16</inkml:trace>
  <inkml:trace contextRef="#ctx0" brushRef="#br0" timeOffset="7">313 2049 36 0,'0'-4'60'0,"0"3"-3"0,0 0-12 16,0 1-16-1,0 0-14-15,0 0-9 0,0 0 1 16,0 0 2-16,0 0 1 15,5 0-4-15,-1 0 2 16,-2 0 3-16,1 0 2 16,-1 0-2-16,-2 0-7 15,0 0-1-15,0 0-2 16,0 0 1-16,0 0 0 15,0 0 0-15,0 0 2 16,0 0 4-16,0 0 6 16,6 0-4-16,13 4-10 0,17 13 2 15,11 10 2 1,20 7 0-16,6 0-1 0,-3-2-1 15,-3-6-2-15,-13-6 1 16,-12-5-1-16,-21-8 0 16,-12-7 0-16,-9 0 2 15,0 0-2-15,-14-7-14 16,-23-10 12-16,-12-4 2 15,-3-4 1-15,4 1 0 16,5 2 0-16,2 4 0 16,3-1 0-16,3 4-1 15,0-1 4-15,8-2-1 16,3 6-1-16,10 3 2 15,9 6-1-15,5 2 6 16,0 1 9-16,0 0-5 0,0 0-10 16,2 0-3-16,20 0-10 15,3 9-2-15,4 6 4 16,15 4 3-16,4 2 5 15,16 5-2-15,12 4 2 16,14 6 0-16,-2 1-1 16,-7-7 0-16,-11-7-3 15,-29-6-5-15,-23-6 3 16,-11-9 3-16,-7-2-12 15,0 0-35-15,-30-19 19 16,-19-6 31-16,-14-5 13 16,-7-6-3-16,0 1-2 15,-3-2-5-15,-4 2 1 16,12 0 0-16,2 5 2 0,7 4-1 15,16 1 7-15,3 3 4 16,9 3-3-16,4 6-2 16,18 6-1-16,1 6 2 15,5-2 4-15,0 3-7 16,0 0-9-16,0 0 0 15,21 3-8-15,11 8 8 16,15 7 1-16,14 5-1 16,7 1 0-16,4 1 2 15,5-1-2-15,0-1 0 16,-7 1 1-16,4-1-1 15,-10 0 1-15,-15-5-1 16,-14-4 1-16,-14-5-1 0,-15-8-1 16,-6-1-1-1,0 0-5-15,0 0-4 0,-18-7 8 16,-18-11 3-16,-7-5 5 15,-11-3 1-15,0-3-3 16,-8-1 2-16,-4 0 0 16,-6-1-2-16,2 1-2 15,6 4-1-15,13 3 0 16,18 7 0-16,8 9 1 15,22 2 1-15,3 5 13 16,0 0 6-16,0 0-7 16,0 0-14-16,17 5-4 0,23 15 3 15,15 4 1-15,11 4 0 16,11 2-1-16,0 1 1 15,2 0 1-15,10 4-1 16,2 4 0-16,7-2 0 16,-12 2 0-16,-13-6 0 15,-22-9-3-15,-21-11 2 16,-20-10-2-16,-10-3-4 15,0 0-7-15,-16-5-8 16,-24-16 17-16,-23-8 5 16,-7-7 1-16,-13-3 1 15,-12-2 1-15,-7-2-1 16,-3 0-1-16,0 1 0 15,13 4-1-15,25 4 1 16,16 10-1-16,18 4 4 0,14 7 5 16,8 2 4-16,4 5 6 15,4 1-1-15,3 2-8 16,0 1-6-16,0 2 0 15,0 0-4-15,0 0 0 16,0 0-1-16,0 0-1 16,16 7 2-16,38 13 0 15,21 9 2-15,25 6-1 16,17 3-1-16,-2-1 1 15,-2 0 0-15,-7-4 0 16,-9 1 0-16,-17-8-1 16,-19-3 0-16,-19-9 0 0,-24-7-2 15,-15-5 0 1,-3-2-3-16,0 0 0 0,0 0 1 15,-29-14-5-15,-22-11 9 16,-25-10 2-16,-16-9-1 16,-24 0-1-16,-3-5 1 15,-2 0 0-15,-1 3-1 16,12 3 0-16,13 5 0 15,19 9 1-15,27 7-1 16,18 10 0-16,22 4 3 16,11 8 16-16,0 0 16 15,0 0-11-15,0 0-12 16,14 0-12-16,14 5-6 15,17 10-1-15,12 7 6 16,23 5-2-16,15 6 3 16,21 6 0-16,19 6 3 15,10 0-3-15,4 2 0 0,-12-4 0 16,-16-7 0-16,-18-2 1 15,-19-6-1-15,-22-4 0 16,-22-8 0-16,-21-5 0 16,-16-8-4-16,-3-3-4 15,0 0-14-15,-16-3-2 16,-30-20 15-16,-18-7 9 15,-28-10 4-15,-17-6-2 16,-6 1 0-16,-7 1-1 16,-3-1 2-16,4 0-2 0,6 2 2 15,3 3-3-15,19 3 0 16,18 10 0-16,29 7 1 15,24 9 1-15,20 6 6 16,2 5 23-16,0 0 1 16,0 0-14-16,5 0-16 15,16 5-2-15,17 11-5 16,26 7-1-16,30 10 5 15,18 4 0-15,19 8 2 16,7 5 0-16,10-2-1 16,-7 1 0-16,-8-7 0 15,-29-8 0-15,-24-5 0 16,-28-9-1-16,-30-8-2 15,-12-6-3-15,-10-6-2 16,0 0 4-16,0 0 4 16,0 0-3-16,-14-10 3 15,-17-12 0-15,-26-8-1 0,-29-7 0 16,-32-11 0-16,-17-6 1 15,-22-2-2-15,-8-1 2 16,4 3 0-16,10 3 0 16,21 6 0-16,22 8-1 15,30 7 1-15,22 9 0 16,23 7 1-16,14 5 0 15,8 4 4-15,6 2 4 16,3 3-2-16,2 0-1 16,0-2-2-16,0 2-1 0,0 0-2 15,0 0 0-15,0 0-1 16,5 0 2-16,30 11 0 15,24 12 1-15,36 10-2 16,33 8 0-16,24 5 1 16,4-1-2-16,1-5 2 15,-6 0-1-15,-13-3-1 16,-12-5 0-16,-16-2 0 15,-7-2 0-15,-24-3 0 16,-23-7-1-16,-23-9-2 16,-22-6-3-16,-11-3-3 15,0 0-3-15,0 0 0 16,-7-3 4-16,-25-18-4 15,-29-8 12-15,-34-13 0 16,-21-8 0-16,-32-5-1 0,-9-3 2 16,-7-1-1-16,16 2 1 15,12 6 2-15,21 4-2 16,29 10 3-16,26 7-3 16,25 11 1-16,21 12 6 15,9 4 8-15,5 3 15 16,0 0-9-16,0 0-13 15,0 0-9-15,16 8-1 16,24 9-7-16,25 12 5 16,33 13 3-16,31 9-2 15,22 4 2-15,17 4 2 16,12 1-2-16,0-1 1 0,-15-4-1 15,-17-3 0-15,-34-8 0 16,-31-7-1-16,-31-10-6 16,-20-11-6-16,-15-6-13 15,-17-6 0-15,0-4-1 16,-9 0-8-16,-37-17 19 15,-32-17 16-15,-30-14 5 16,-38-13 1-16,-23-6 1 16,-19 0 0-16,-4-3-3 15,-1 0-1-15,11-2-1 16,14 8 0-16,23 8-2 15,24 7 2-15,31 13-2 16,33 16 2-16,26 8-1 16,22 9 5-16,9 3 22 15,0 0 8-15,0 0-16 16,33 3-12-16,20 20-8 0,26 9-1 15,31 11 0-15,26 9 0 16,14 7 1-16,26 4 0 16,15 2 1-16,13 1 0 15,-4-3 0-15,-10-4-1 16,-21-1 1-16,-26-5-1 15,-24-7 0-15,-33-14 0 16,-32-13-4-16,-27-9 0 16,-21-9-11-16,-6-1-4 15,0 0-2-15,-9 0 5 16,-31-19 9-16,-33-11 7 0,-24-16 1 15,-30-7 0-15,-24-13-1 16,-19-1 0-16,-22-4-1 16,-9-4 1-16,-2-5 0 15,3 2 1-15,18 7-1 16,28 3 0-16,27 17-1 15,35 12 1-15,38 14 0 16,30 13 1-16,18 8 5 16,6 4 22-16,0 0-5 15,20 0-10-15,28 15-13 16,22 14-3-16,38 14 3 15,30 16-2-15,26 12 2 16,25 7 0-16,21 6 1 16,11-1 0-16,11 0 0 15,-11-7 2-15,-24-5-2 0,-43-13-1 16,-33-14 0-1,-44-13 0-15,-32-10-2 0,-18-7 0 16,-19-7-2-16,-4-5-3 16,-4-2-1-16,0 0 5 15,0 0 1-15,0 0 1 16,-9-14-4-16,-26-11-3 15,-28-11-2-15,-33-13-4 16,-40-14 7-16,-42-10 3 16,-38-11 1-16,-27-7 2 15,-7-2 0-15,10 7 0 16,37 10 1-16,42 16 0 15,51 17 1-15,42 17-1 0,38 11 0 16,19 9 3-16,11 6 13 16,0 0 10-16,0 0-6 15,0 0-7-15,0 0-6 16,9 0-6-16,17 15-1 15,28 9 0-15,39 13 0 16,33 14 0-16,30 6 1 16,25 7 2-16,19-3-2 15,-4 2 0-15,-7-5-1 16,-19-5 2-16,-30-7-2 15,-26-4 0-15,-18-9 0 16,-14 0-1-16,-19-10-1 16,-16-5 0-16,-19-9-1 15,-17-6-3-15,-11-3-3 0,0 0 1 16,-4-1 3-16,-33-23-7 15,-44-14 6-15,-40-17 4 16,-56-12 0-16,-27-13 2 16,-31-8 0-16,-8-5-1 15,6 3 1-15,27 6 0 16,32 17 0-16,43 12 0 15,32 7 0-15,36 15 3 16,22 7-3-16,22 10 1 16,18 11 8-16,5 4 10 15,0 1 10-15,0 0-7 16,16 0-11-16,25 17-5 0,37 14-6 15,35 12-1-15,31 11 1 16,31 9 0-16,24 8 1 16,20 5 1-16,9 4-2 15,-6-2 1-15,-12-6 0 16,-28-11-1-16,-35-9 0 15,-32-9 0-15,-35-11-1 16,-22-4 0-16,-21-10-5 16,-16-6 0-16,-16-7-3 15,-1-2-2-15,-4-3 3 16,0 0 8-16,0-8-2 15,-22-18-2-15,-40-14-12 16,-43-13 10-16,-36-10 4 16,-40-11 2-16,-24-6 0 15,-24-5-1-15,-9 1-1 0,2 3 2 16,24 12 0-16,29 8 0 15,35 10 0-15,40 11 0 16,38 15 0-16,32 11 1 16,24 9 2-16,14 5 7 15,0 0 13-15,17 7-1 16,36 19-7-16,53 18-9 15,50 18-4-15,50 16-1 16,33 10 2-16,31 4-1 16,-2-3 0-16,-10-4 0 15,-36-12-2-15,-37-6 1 16,-33-12-1-16,-44-14 0 0,-38-9-2 15,-29-18 1-15,-25-9-1 16,-16-5-6-16,0 0-6 16,0 0 3-16,-11-13 6 15,-29-14 1-15,-34-16 3 16,-34-11-2-16,-42-12-2 15,-29-7-4-15,-22-9 5 16,-24-2 2-16,-7-1 0 16,-2 4 0-16,10 6 1 15,23 5 1-15,47 14 0 16,42 18 0-16,50 15 1 15,43 16 1-15,19 7 13 16,0 0 14-16,37 0 0 16,31 18-23-16,40 14-6 15,46 18-2-15,32 12 2 0,40 3 1 16,7 4-1-16,-1 0 1 15,-13-4-1-15,-32-4 1 16,-29-13-1-16,-48-6-1 16,-35-11 1-16,-28-12-2 15,-29-8-2-15,-10-9-2 16,-8-2-12-16,0 0-2 15,0 0 0-15,-31-20 3 16,-32-14 14-16,-40-17 3 16,-30-9 0-16,-33-11 0 15,-28-5 0-15,-18-5 0 16,0 7-2-16,9 2 2 0,34 9 0 15,31 17 0 1,39 13 0-16,47 16 3 0,31 9-2 16,21 8 11-16,0 0 11 15,3 0 7-15,32 0-6 16,27 6-16-16,39 16-8 15,43 13-2-15,45 16-1 16,21 9 3-16,14 5 3 16,-3-2-3-16,-24-7 0 15,-21-1 0-15,-36-8-2 16,-40-5-1-16,-22-10-2 15,-27-11-3-15,-30-9-4 16,-12-10-8-16,-9-2-11 16,0 0 1-16,0 0 10 15,-23-15 0-15,-29-16 16 0,-24-10 4 16,-24-12 1-16,-41-2-1 15,-25-6 1-15,-32-4-1 16,-20 1 2-16,2 1 1 16,22 12 6-16,42 14 0 15,59 15 2-15,46 11-3 16,45 8 14-16,2 3 23 15,67 0 7-15,39 17-32 16,55 22-20-16,44 9-1 16,17 10 1-16,-1 3 2 15,-22-7-1-15,-28-2-1 16,-31-2-1-16,-24-7-1 0,-27-7 0 15,-19-10 0 1,-35-15-3-16,-19-4-6 0,-11-6-3 16,-5-1-10-16,0 0 5 15,-28-11 4-15,-26-19 14 16,-39-14 1-16,-34-15 1 15,-26-3 0-15,-32-2-1 16,0-1 3-16,6 9-3 16,37 11 1-16,48 18-1 15,50 13 3-15,36 11 2 16,11 3 14-16,48 2 4 15,38 20-15-15,44 14-8 16,28 8-1-16,12 8 1 16,-14-4 0-16,-24-7 0 15,-37-9 0-15,-28-6-1 0,-16-7-1 16,-16-9 1-16,-12 1-1 15,-12-6-2-15,-6-1-2 16,-8-4 0-16,0 0-1 16,0 0-1-16,0 0-1 15,-22-9-10-15,-26-14 1 16,-33-14 15-16,-24-10 3 15,-28-6 2-15,-9-3-2 16,-4 1 2-16,21 13 0 16,39 12-1-16,43 16 2 15,34 10 0-15,9 4 9 16,57 9 7-16,51 26-11 0,41 15-8 15,29 19 0 1,9 2 0-16,-26-5-2 0,-19-7 2 16,-11-1 0-16,-13-4-2 15,-10-4 2-15,-24-10-1 16,-23-14-1-16,-33-12 0 15,-23-6-8-15,-5-6-14 16,-5-2-4-16,-25 0 17 16,-27-4 11-16,-18-22 2 15,-33-7 2-15,-24-13 1 16,-14-3 0-16,-13-2-1 15,-6-1 1-15,-4 12-3 16,1 2 2-16,25 10-3 16,35 9-1-16,43 9 0 15,36 9-2-15,26 1-4 0,3 0 4 16,30 18 2-16,45 16 4 15,46 15 7-15,55 10-3 16,13 7 0-16,8 2-6 16,-8 0-1-16,-27-7-1 15,-17-9 0-15,-40-10 0 16,-37-13 0-16,-30-9 0 15,-34-9-7-15,-4-6-7 16,-7-5-9-16,-42 0 9 16,-12-6 14-16,-32-21 2 15,-19-9 2-15,-18-9 2 16,-11-2-2-16,-20-5-2 0,-20 4-1 15,-3 1 0 1,0 9-1-16,33 5-1 0,50 15 1 16,54 11-1-16,45 7 1 15,12 0 2-15,69 21 10 16,45 16-2-16,53 13-6 15,26 10-2-15,13 0 0 16,-5-2-2-16,-26-6 0 16,-25-8 0-16,-31-9 0 15,-42-9 0-15,-28-7 0 16,-29-9-3-16,-22-6-2 15,-8-2-9-15,0-2-10 16,0 0-1-16,0 0 3 16,0 0 5-16,-6 0 10 15,-18 0 3-15,-20-6 4 0,-28-12 2 16,-36-13 2-16,-32-7-2 15,-21-8 2-15,-26-3-1 16,-10 1-1-16,9 0 0 16,6 8-2-16,34 8 1 15,51 10-1-15,45 12 3 16,34 8 8-16,18 2 19 15,32 0 11-15,46 17-6 16,52 15-30-16,40 15-4 16,27 5 0-16,2 5-1 15,-15-3 0-15,-25-7 0 16,-26-5 0-16,-26-4-1 0,-18-3 0 15,-19-3 0 1,-10-3-1-16,-18-4 0 0,-11-9-1 16,-20-4-2-16,-11-8-6 15,0-4-6-15,0 0-10 16,-9 0 10-16,-24-1 2 15,-23-16 15-15,-28-13 12 16,-26-8-9-16,-36-9-2 16,-20-5-1-16,-13 0 1 15,-20-2 0-15,1 5 0 16,12 5-1-16,27 7 1 15,46 15-1-15,50 9 0 16,46 11 2-16,17 2 9 16,14 0 16-16,59 15 2 15,38 15-20-15,53 14-8 0,32 11-1 16,12 5 3-16,-4 0-3 15,-20-5-1-15,-26 0 0 16,-27-11 1-16,-35-4 0 16,-26-11-3-16,-29-9 0 15,-24-9-2-15,-17-5-6 16,0-4-14-16,-7-2 3 15,-33 0 2-15,-11-11 20 16,-19-11 5-16,-19-10-1 16,-13-5-2-16,-12-3-1 15,-13-1-1-15,-13 1 0 16,-9 1 2-16,-5 4-2 0,14 7 0 15,32 8 0 1,47 11 1-16,38 6 0 0,23 3 5 16,9 0 14-16,59 14 0 15,36 15-8-15,40 9-9 16,26 9-1-16,5 2-2 15,-11 0 1-15,-15-4-1 16,-20-6 0-16,-29-8 0 16,-30-7 0-16,-27-5-1 15,-16-5-1-15,-21-5-3 16,-6-6-8-16,0-3-9 15,-27 0 8-15,-16 0 9 16,-24-15 5-16,-26-9 8 16,-17-9-5-16,-16-5-2 15,-7-2 1-15,-12 1-2 0,5 3 1 16,-2 3-1-16,20 9 0 15,29 8 1-15,46 6-1 16,31 8 0-16,16 2 9 16,14 0 12-16,42 7 1 15,41 16-9-15,34 9-13 16,28 13 0-16,5 2 0 15,-1 2 0-15,-7-2 0 16,-24-5-2-16,-30-2 2 16,-23-8-2-16,-32-6-1 15,-24-8-2-15,-21-7-6 16,-2-5-11-16,-16-6-7 0,-30 0 8 15,-21-9 19 1,-14-17 2-16,-16-5 4 0,-9 0 0 16,2-1-4-16,10 5 2 15,15 4 0-15,20 8 1 16,29 4 3-16,14 6 1 15,16 5 2-15,0 0 0 16,0 0-4-16,18 0 0 16,39 18-2-16,38 7-3 15,27 13 0-15,15 3 1 16,-6 1-1-16,-20-5 0 15,-24-8 1-15,-33-9-1 16,-33-10 0-16,-21-5-1 16,0-5-9-16,-24 2-18 15,-27-2 16-15,-25-10 12 0,-18-16 0 16,-14-9 4-16,3 0-1 15,5 1 0-15,16 7 0 16,17 4 0-16,18 7 1 16,20 7-1-16,20 6 2 15,9 3 2-15,0 0 2 16,0 0-3-16,17 5-6 15,34 16-4-15,22 10 4 16,27 7 2-16,16 6-2 16,-4-1 1-16,-6-1-1 15,-28-11 1-15,-32-11-1 16,-21-9 0-16,-25-10-2 0,0-1-14 15,-31 0-14 1,-30-1 10-16,-25-27 20 0,-33-11 6 16,-19-9-2-16,-4-2-1 15,-5 6-1-15,23 7 3 16,24 9-2-16,25 11 1 15,40 12-3-15,27 2 4 16,8 3 10-16,3 0 4 16,24 0-7-16,16 18-10 15,27 6-1-15,24 10 0 16,11 3-1-16,14 3 0 15,-3 4 0-15,-17-6 0 16,-28-12 0-16,-33-12 0 16,-33-14-2-16,-5 0-14 15,-37-7-21-15,-29-22 19 0,-31-12 18 16,-18-7 3-16,-7-3-2 15,4 7 1-15,4 2-1 16,11 9 0-16,20 6-1 16,34 9 0-16,19 8 3 15,28 5 1-15,2 2 9 16,0 3 1-16,24-2-12 15,11 2-2-15,23 0-8 16,12 12 0-16,18 10 3 16,9 5 3-16,12 4 0 15,3 6 2-15,12 5 0 16,1 4 0-16,-10 8-1 0,-12-5 1 15,-28-9 0 1,-31-7 0-16,-33-18-3 0,-11-9-11 16,-16-6-20-16,-44-3 13 15,-20-24 21-15,-37-20 3 16,-18-7 0-16,-10-8 1 15,-11 0-1-15,-7 2-1 16,7 5 4-16,8 5-6 16,36 11 1-16,42 12 2 15,42 15-1-15,28 7 6 16,7 5 14-16,52 0-22 15,36 17-2-15,24 12-3 16,21 11 3-16,6 1 2 16,-14 0-1-16,-11-4 1 15,-18-3-1-15,-22-4 2 0,-24-6-2 16,-25-4 0-16,-13-8 0 15,-14-4-7-15,-5-5-2 16,0-3-7-16,0 0 3 16,0 0 1-16,0 0 9 15,-16-2 4-15,-22-13 4 16,-21-8-1-16,-27-4-2 15,-20-3 1-15,-10 0-1 16,-2 3 0-16,4 9-1 16,31 6 1-16,34 7-1 15,36 5-3-15,13 0-2 16,51 19 5-16,33 12 20 0,18 11-9 15,14 4-7 1,0 3-1-16,-11-2-3 0,-7-7 3 16,-15-2-3-16,-21-10 2 15,-27-10-2-15,-16-9 0 16,-19-4-4-16,0-5-14 15,-11 0-10-15,-32 0 26 16,-19-22 2-16,-19-8 12 16,-10-8-3-16,1 0-3 15,-2 2 1-15,9 8-3 16,19 7 0-16,20 9-2 15,23 8-1-15,18 4 1 16,3 0 8-16,0 0-1 16,0 0-3-16,24 9-6 15,16 11 0-15,20 11 0 0,10 6 1 16,14 1-1-16,-4 1-1 15,1-4 1-15,-6 1 0 16,-12-8-2-16,-20-8 1 16,-18-6-6-16,-23-6 0 15,-2-7-17-15,-5-1-16 16,-36 0 13-16,-13-10 27 15,-16-17 0-15,-19-4 7 16,0-4-1-16,-13-8 2 16,-4 3 0-16,4 4 1 15,10 5 0-15,36 15 0 16,26 6-5-16,24 10 0 0,6 0 18 15,16 4-1 1,31 15-16-16,23 9-4 0,16 7 2 16,3 5-3-16,8 3 2 15,-19-8-2-15,-2-5 0 16,-22-5 0-16,-19-5-2 15,-19-7 0-15,-13-5-10 16,-3-2-9-16,-5-4-14 16,-37-2 15-16,-16-6 20 15,-15-12 5-15,-3-10 0 16,-2 4-2-16,8 0 0 15,10 6 1-15,23 8 3 16,18 6-4-16,19 4 0 16,0 0 11-16,19 4 2 15,25 17-11-15,17 8-2 0,18 5-1 16,-2 2-1-16,0-6-1 15,-17-6 0-15,-13-4 0 16,-21-11 0-16,-19-3-1 16,-7-4-1-16,0-2-15 15,-14 0-8-15,-26 0 18 16,-9-6 7-16,-14-8 9 15,7 0-6-15,2 4-1 16,22 2 0-16,10 4 1 16,14 3 3-16,8 1 4 15,0 0 7-15,0 0 0 16,25 6-13-16,4 10-4 0,14 5 2 15,-3 2-1 1,-5-2-1-16,3 1 0 0,-13-2 0 16,-6-5-1-16,-9-3 0 15,-6-3-3-15,-4-1-4 16,0-1-7-16,-7-3 0 15,-16-4 3-15,-13 0 12 16,-1 0 6-16,-4-1-1 16,12-4-1-16,4 3-3 15,17 2-1-15,8 0-1 16,0 0-5-16,0 0 0 15,14 13 6-15,15 3 4 16,1 3 4-16,-6-7-2 16,-11-7-6-16,-13-4-8 15,0-1-124-15,0-6-295 0</inkml:trace>
  <inkml:trace contextRef="#ctx0" brushRef="#br0" timeOffset="8">2302 1046 66 0,'-5'-7'59'0,"-9"0"-9"16,-3 0-9-16,12 7-8 16,1-2 1-16,2 2 10 15,2 0 5-15,0 0-8 16,0 0-6-16,0 0-12 15,2 0-6-15,24 4-7 16,20 16-4-16,24 17 1 16,32 4-2-16,19 9-2 15,9 1-1-15,8 0 1 0,9 4-3 16,7-1 1-16,-2-1 0 15,-12-3-1-15,-14-13-1 16,-36-6-3-16,-33-12-4 16,-34-12-8-16,-23-5-17 15,0-2-34-15,-37 0-21 16,-36-18 65-16,-27-13 17 15,-21-8 6-15,-12-3-1 16,2-4 1-16,7 3 0 16,5 1 2-16,11 1 0 15,8 6 2-15,5-1 2 16,7 4-2-16,4 3-2 0,14 5-2 15,22 7 8 1,20 8 8-16,21 6 25 0,7 3 30 16,0 0 4-16,29 0-31 15,25 15-27-15,32 8-17 16,23 11 0-16,22 7 1 15,12 2 0-15,3-2-1 16,-1 4 1-16,-15-6-1 16,-8-2 0-16,-26-5 0 15,-20-6 0-15,-20-8 0 16,-25-8-3-16,-26-7 0 15,-5-3-8-15,0 0-16 16,-16-1 3-16,-24-16 6 16,-28-11 18-16,-30-10 3 15,-17-10 0-15,-20-2-1 0,-5-1-2 16,0 2 1-16,7 3 0 15,14 0-1-15,14 3 0 16,14 2 0-16,23 9 0 16,24 12 1-16,32 11 0 15,12 6 38-15,8 3 29 16,35 0-50-16,24 0-18 15,25 21-2-15,23 13-3 16,27 12 5-16,8 6 1 16,13 0-1-16,-7 0 0 15,-2-3 0-15,-18 0 0 16,-17-8 0-16,-22-4 0 15,-19-5 0-15,-23-9 0 16,-24-7-1-16,-17-12-3 0,-14-4-2 16,0 0-10-16,-10 0-10 15,-38-18-3-15,-25-13 29 16,-36-10 0-16,-22-10 0 15,-18-4 0-15,-5 3 0 16,11-3 1-16,3 5-1 16,19 0 1-16,26 8-1 15,22 11 0-15,24 10 0 16,31 10 2-16,12 9 2 15,6 2 18-15,0 0 9 16,24 0-14-16,34 14-16 16,22 16-1-16,34 9-1 15,14 7 1-15,5 0-1 0,-4-3 2 16,-15-7 0-16,-14 0-1 15,-22-9 0-15,-18-2-2 16,-25-10-1-16,-19-7-2 16,-16-7-5-16,0-1-4 15,0 0-7-15,-22 0 8 16,-21-20 7-16,-32-10 6 15,-25-10 2-15,-19-6-1 16,-8-3-1-16,-5-2 0 16,15 4 0-16,10 6 0 15,32 9 1-15,23 9-1 16,22 9 1-16,26 8 3 0,4 3 11 15,0 3 15 1,0 0-6-16,7 0-9 16,14 0-15-16,12 7-1 0,27 14-8 15,20 7 7-15,23 6 2 16,11 7 0-16,4-2 0 15,-2-3 0-15,-8 0 0 16,-14-7 0-16,-21-3 0 16,-29-11 0-16,-23-6 0 15,-19-7-5-15,-2-2-11 16,-5 0-17-16,-35-5 3 15,-30-16 30-15,-36-16 5 16,-21-9-1-16,-15-7-3 16,-1-2 1-16,8 4 0 15,16 6 0-15,26 9-2 0,19 5 2 16,14 7-2-16,17 1 3 15,3 3 1-15,2 5-3 16,19 4 1-16,11 4 1 16,8 3 11-16,0 4 12 15,6 0-7-15,26 0-13 16,19 5-6-16,22 15-6 15,21 7 3-15,14 4 3 16,6 2 0-16,-2 3 0 16,-5-2 0-16,-13 2 0 15,-13-4 0-15,-14-3 0 16,-22-6-1-16,-20-11-1 0,-19-7 0 15,-6-5-6 1,0 0-9-16,-12 0 3 0,-20-12 13 16,-19-17 1-16,-25-8 7 15,-8-6-4-15,-9 0 0 16,-8 2-3-16,11 3 0 15,-3 3 2-15,15 1-2 16,8 8 0-16,19 2 0 16,13 7 0-16,22 9 0 15,16 5 5-15,0 3 12 16,2 0 2-16,31 0-14 15,16 9-5-15,12 11-3 16,18 3 0-16,-4 1 3 16,0 0 0-16,-13 0 0 15,-15-9 0-15,-18-1-1 0,-10-8 1 16,-11-4 0-16,-8-2-2 15,0 0-2-15,0 0 4 16,0 0 1-16,-5 0 3 16,-22-8-3-16,-13-11 3 15,-23-9-3-15,-15-2 0 16,-5 0 0-16,1-2-1 15,10 5 1-15,23 3-1 16,14 9 0-16,21 8 0 16,12 2 4-16,2 3 9 15,0 2 3-15,11 0-5 16,21 0-11-16,8 2-2 0,17 13-4 15,6 5 3 1,4 3 2-16,3 3 0 0,-5 2 0 16,5-3 1-16,-6 1-1 15,-7-1 1-15,-19-10 0 16,-19-6 0-16,-14-6-3 15,-5-3-4-15,0 0-6 16,-5 0 1-16,-23-4 7 16,-14-12 5-16,-21-9 5 15,-1-2-2-15,-9-1-3 16,-3-3 3-16,9-1-3 15,4 0 1-15,5 4-1 16,18 3 0-16,10 6 1 16,6 4 0-16,12 4 1 15,10 5 1-15,2 2 4 0,0 4 2 16,0 0-3-1,0 0-6-15,2 0-1 0,12 0-2 16,10 4 0-16,1 6-1 16,4 3 2-16,17 7 1 15,8 2 1-15,18 8 0 16,17 3 0-16,12 5 2 15,6 1-1-15,2 0 0 16,1 2 1-16,-2 4-2 16,-9-1 1-16,-9-3-1 15,-23-5 0-15,-18-12 0 16,-23-7-3-16,-17-6-7 15,-9-8-6-15,0-3-10 16,0 0-4-16,-21 0 6 0,-21-3 12 16,-30-20 12-16,-20-6 4 15,-21-11-2-15,-16-1-2 16,-6 1 1-16,-3 3-1 15,12 5 2-15,9 9-1 16,24 6 1-16,25 7-2 16,29 9 4-16,24 1-2 15,15 0-1-15,0 0 2 16,0 0 10-16,19 13-5 15,26 11-1-15,31 13 13 16,23 6-1-16,20 7-9 16,11 4-6-16,10 1-1 15,-5 0-2-15,-3-6 1 0,-11-6-2 16,-21-3 2-1,-19-10-4-15,-29-8 1 0,-28-5 0 16,-20-13-5-16,-4-2-12 16,0-2 0-16,0 0 3 15,-21 0 0-15,-30-10 15 16,-33-16 1-16,-31-7 4 15,-25-9-3-15,-12-2-2 16,1 3 0-16,14 1 0 16,17 5 0-16,34 14 0 15,32 6 2-15,36 11-2 16,18 4 2-16,0 0 18 15,25 3 4-15,38 18-9 16,35 11-7-16,37 15-8 0,21 1 2 16,9 0-1-16,-7-4-1 15,-23-6 1-15,-13-1-1 16,-36-5 0-16,-11-2-1 15,-17-6 0-15,-18-3-1 16,-5-2-1-16,-8-2-3 16,-8-5 1-16,-9-4-4 15,-3-3-4-15,-7-3 1 16,0-2 2-16,0 0 0 15,0 0 6-15,-20 0-4 16,-39-13-5-16,-30-17 13 16,-38-9 0-16,-27-7 3 15,3 1-3-15,4 3 2 0,22 9-1 16,42 9 1-1,31 8 3-15,34 12 0 0,18 4 12 16,2 0 14-16,50 1-4 16,36 22-14-16,50 16-13 15,28 9 0-15,14 5 1 16,-14 0-1-16,-23-4 0 15,-27-6 0-15,-27-6-1 16,-22-8-1-16,-25-5-4 16,-22-5-2-16,-12-7-6 15,-8-3-10-15,-5-6 1 16,-22-3 3-16,-16 0 14 15,-22-1 6-15,-19-21 6 16,-7-6 0-16,-17-5-5 0,-8-5 0 16,-8 3-1-16,-5-4 1 15,-6 3-1-15,13 3 0 16,20 6 0-16,26 7 0 15,28 11 0-15,30 6 2 16,18 3-1-16,0 0 16 16,34 9-3-16,34 16 1 15,33 8-11-15,32 9-1 16,16 7-1-16,-6-5-1 15,-19 0 0-15,-24-7-1 16,-28-6 0-16,-28-8-1 16,-20-10-2-16,-24-5-4 15,0-6-14-15,-24-2-3 0,-27 0 15 16,-28-15 9-1,-26-12 6-15,-12-4 0 0,-9-2-4 16,-7-1-2-16,15 5 0 16,10 3 2-16,19 6-2 15,35 8 0-15,22 6 0 16,27 6 3-16,5 0 10 15,0 0 2-15,29 4-4 16,19 13-8-16,26 11-1 16,25 4-1-16,25 6 0 15,8 0 0-15,6 1 0 16,-5-2 0-16,-21-5-1 15,-26-5 0-15,-25-5-1 16,-32-12 0-16,-24 0-4 0,-5-7-17 16,-18-3-10-16,-42 0 10 15,-31-15 22-15,-26-11 3 16,-28-10 1-16,1-4-2 15,1 3 0-15,6 3 2 16,24 3-3-16,13 4 1 16,30 11-2-16,30 9 1 15,31 4 1-15,9 3 10 16,3 0 11-16,41 10-4 15,23 14-12-15,41 10-6 16,23 4-1-16,18 3 2 16,-4-2-1-16,-12-4 0 15,-33-9-1-15,-42-11 0 0,-22-4 0 16,-30-8-3-1,-6-3-5-15,-6 0-17 0,-30 0 5 16,-15-3 19-16,-21-13 1 16,-25-5 7-16,-9-6-4 15,-9 1-2-15,1-3-1 16,4 0 1-16,12 4 0 15,14 6-1-15,26 7 0 16,28 8-1-16,25 4 0 16,5 0-1-16,16 4 1 15,52 18 1-15,25 9 2 16,40 5-2-16,28 9 1 15,12-1 0-15,-7-3 0 16,-26-4 0-16,-33-9 0 0,-48-11 0 16,-32-8-1-16,-24-7-2 15,-3 0-9-15,-19-2-5 16,-27 0 6-16,-29-4 10 15,-28-18 11-15,-30-7-6 16,-17-6-2-16,4 1-3 16,14 6 1-16,35 4-1 15,38 11 1-15,34 9-1 16,25 4 4-16,0 0 12 15,35 7 2-15,28 13-8 16,20 5-8-16,16 6-2 16,2-2 0-16,-6 0 1 15,-20-6-1-15,-13-5 1 0,-29-5-1 16,-21-6-2-1,-9-2-1-15,-3-1-9 0,-3-4-6 16,-37 0 0-16,-32 0 18 16,-26-12 1-16,-21-10 7 15,-2-4-5-15,11-1-2 16,21 6 2-16,29 9-2 15,27 6 1-15,23 6 5 16,10 0 1-16,0 0 8 16,24 1-1-16,30 16-8 15,30 14-3-15,18 4-3 16,20 2 0-16,-15-4 0 15,-23-9-1-15,-30-8 0 16,-35-10 0-16,-19-6-1 0,-5 0-7 16,-58 0-10-16,-36-16 18 15,-33-14 5-15,-14-3-1 16,-7 1 0-16,20 2-2 15,26 7 2-15,31 13 1 16,35 5-3-16,34 5 1 16,7 0 3-16,0 0 1 15,37 15-7-15,22 13 1 16,11 5 5-16,9 1-6 15,-26-2-19-15,-29-17-175 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3:24.5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39 63 146 0,'-12'-4'144'0,"5"-1"-50"16,2 0-16-16,2 5-26 15,-3-2-12-15,3 1-14 16,1-1-1-16,0 2-9 16,2 0-4-16,0 0-5 15,0 0-3-15,0 0 1 16,0 0 1-16,0 0 3 15,0 0 1-15,0 0-1 0,0-1 6 16,0 1 0-16,0 0 0 16,0 0-2-16,0 0-2 15,0 0-1-15,4 0-2 16,8-1-7-16,23-1-1 15,38 2-4-15,45 0 4 16,36 0 6-16,19 0-2 16,13 0 3-16,0 0 1 15,11 0-2-15,19 0-1 16,3 0-2-16,-6 0-1 15,-16 0-2-15,-34 0 2 16,-51 0-2-16,-33 0 1 16,-31 0 1-16,-18 0 2 0,-14-2 0 15,-7-1 2 1,-9 0 2-16,0 1 3 0,0-1-3 15,0-1 2-15,0 3-2 16,-6-2-1-16,-2 3-3 16,2-3-4-16,3 1 0 15,3-1-5-15,0 2-35 16,0-1-109-16,0-7-242 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3:24.5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-1-104 112 0,'0'-1'100'0,"0"-3"-34"15,0 2-22-15,-2-3-20 16,-4 2-3-16,3-2-9 15,1 2 5-15,-1 0 3 16,3 0 5-16,-2 0 8 16,2 2-6-16,0 1-4 15,0 0-8-15,0 0-13 16,0 0-2-16,0 0-5 15,0 2-9-15,16 20 5 16,13 10 9-16,8 5 0 16,5 3 0-16,3 3 0 0,-2 0 2 15,9-3 0-15,-3-5 1 16,2-3 0-16,3-2 2 15,-5-4 1-15,-9-1-2 16,-2-2-1-16,-15-5-2 16,-9-5 3-16,-5-5-2 15,-9-3-1-15,0-3 6 16,0 2 5-16,0-3 6 15,0 0 6-15,0 1 3 16,0-2-3-16,0 0-8 16,0 0-4-16,0 0-5 15,0 0-3-15,0 0-1 16,0 0-2-16,0 0-1 15,0 0 2-15,0 0-1 16,0 1-1-16,0 1 0 0,0-2 0 16,0 2 0-16,0-2 1 15,0 0-1-15,0 1 1 16,0 1-1-16,0-2-1 15,-6 3-1-15,-4 0-5 16,-9 4 4-16,-16 5 1 16,-9 4 2-16,-8 1 1 15,-4-1 0-15,0 0 0 16,9-1 0-16,10-2-1 15,7-4 1-15,11-3-1 16,8-2 0-16,6 0 0 16,5-3 0-16,0-1-2 0,0 0 0 15,0 0 0-15,0 0-8 16,0 0-17-16,0 0-84 15,2-1-139-15</inkml:trace>
  <inkml:trace contextRef="#ctx0" brushRef="#br0" timeOffset="1">-9-9 56 0,'16'-11'146'15,"-14"7"-58"-15,-2 2-15 16,0 1-27-16,0 1-2 15,0 0-9-15,0-2-5 16,0 2 0-16,0-1-6 16,0 0-2-16,0-1 1 15,0 0-2-15,0 0-8 16,0-1-3-16,0 0-3 15,0 1-1-15,0 0 0 16,0-2-1-16,3 1 1 16,-3-1 0-16,0 0-1 0,0 2-1 15,0 2 0-15,0 0-2 16,0 0-2-16,0 0-2 15,0 0-7-15,0 17-6 16,0 12-5-16,0 10 17 16,0 10 3-16,0 3 0 15,0 1 0-15,0 1 0 16,0-6 2-16,0 2 0 15,6-9-2-15,-1-4 1 16,0-11 0-16,-1-7 0 16,-4-9-1-16,0-5 1 15,3-2 6-15,-3-3 5 16,2 0 5-16,-2 0 0 0,2 0 0 15,4-16-16 1,7-8-1-16,9 3-72 0,5 4-148 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3:24.56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-63 378 43 0,'-2'-2'97'0,"2"0"-32"15,-3 2-19-15,3 0-13 16,0 0-6-16,0 0 0 15,0 0-1-15,-2 0-2 16,2 0 4-16,0 0-1 16,0 0-1-16,0 0-4 15,0 0-9-15,0 0-5 16,5 0-8-16,9 0-4 15,9 0-5-15,10 0 9 16,10 8 3-16,2 3 0 0,-3-2-1 16,-5 0-1-16,-13-3-1 15,-5-1 0-15,-16-2 0 16,-3 0-1-16,0-1 1 15,0-1 0-15,0-1 0 16,0 0 0-16,-13 0-2 16,-9 0 2-16,-5 0 2 15,-11 0-2-15,6-6 0 16,-3 0 1-16,-2-2-1 15,9 1 0-15,7 2 1 16,7-1-1-16,9 1 2 16,5 2 2-16,0 0 6 0,0 2-7 15,3 1-3-15,10-2-11 16,8 2 4-16,7 0 7 15,5 0 1-15,4 0-1 16,-2 2 0-16,7 2 0 16,2-1 0-16,4 1 1 15,-5-3-1-15,-10 1 0 16,-12-1 1-16,-12 2-1 15,-9-3 4-15,0 0 0 16,0 0 0-16,0 0-4 16,-23 0-3-16,-6 0 2 15,-5 0-4-15,-10-3 0 16,9-1 2-16,2 0 0 15,10-1 0-15,4 3 2 16,13-1 1-16,6-1 1 0,0 3 4 16,0-1-5-16,0 2 0 15,0 0-3-15,8 0-2 16,9 0-1-16,-1 0 5 15,2 0 1-15,4 0 0 16,2 0 0-16,0 0-1 16,9 0 1-16,-7 2 0 15,-3-1 1-15,-8 3-1 16,-4-3 0-16,-11 1 1 15,0-1 3-15,0-1-1 16,0 0 1-16,-5 0-3 16,-14 0 1-16,-6 0-4 0,-3-6 0 15,-5 0-1-15,8 1 2 16,-1 1 0-16,1-3 0 15,-1 2 0-15,-2-3 1 16,5 2 0-16,-5-1 0 16,6 1 0-16,6 1 0 15,12 1 0-15,4 0 1 16,0 3-1-16,0 0 0 15,13 1-5-15,18 0 0 16,11 0 5-16,0 0 0 16,2 0 1-16,-12 0-1 15,6 2 0-15,-8 3 0 16,-1 1 0-16,-4-4 1 15,-9 1-1-15,-6 0 0 16,-8-1 1-16,-2-1-1 0,0-1 1 16,0 2 1-16,0-2 2 15,0 0-3-15,-8 0-1 16,-10 0-2-16,-12 0 1 15,-7 0-1-15,-7 0 1 16,4-2 0-16,-9-4 1 16,4-2-1-16,1 0 1 15,5 1-1-15,17 1 1 16,8 0 1-16,8 1 0 15,6 3 5-15,0 0-2 16,0 2-4-16,20-2 0 16,9 2-4-16,15 0 4 0,-2 0-1 15,7 0 1-15,-3 0 0 16,2 6-1-16,0 5 1 15,1-1 0-15,0 0 0 16,-12-1 0-16,-2 1 0 16,-19-2 0-16,-11-2-4 15,-5-4-8-15,0 3-3 16,-10-5 3-16,-27 0 12 15,-12 0 4-15,-8 0 0 16,0 0-1-16,4-3-2 16,10-5 0-16,4 1 0 15,8 0 0-15,9 3 0 16,3-2 1-16,14 2 1 15,5 1-3-15,0 1 0 16,0 2-4-16,0 0-2 0,14 0-4 16,9 0-4-16,13 0 12 15,7 1 2-15,-5 6 1 16,2-5 0-16,-15 3-1 15,-13-2 1-15,-9-2-1 16,-3 1 4-16,0-2 0 16,0 0 3-16,-15 0 0 15,-10 0-3-15,-8-3-4 16,-2-5 1-16,0-1-1 15,3 2 0-15,6-5 1 16,7 1-1-16,3 1 2 16,7 1 2-16,6 3 0 0,3 1 1 15,0 2-3-15,0 1-2 16,0 2-1-16,9 0-6 15,13 0-3-15,1 0 2 16,10 0 4-16,-8 0-1 16,-7 3 4-16,-8 1 0 15,-7-3 0-15,-3 1 0 16,0-2 1-16,0 0 4 15,0 0 3-15,-8 0 2 16,-8-7-8-16,-5 0 0 16,-1-4-1-16,-3 2 0 15,-1-1-1-15,-1 0 1 16,-3-3-1-16,6 3-1 15,-1 0 1-15,10 1 0 16,7 3 1-16,8 2 1 0,0-1-1 16,0 2 0-16,0 1-1 15,0 1-3-15,18 1-4 16,9 0 5-16,2 0 2 15,10 0 1-15,-10 1-1 16,-7 3 1-16,-6-1-1 16,-8 1 0-16,-5-3-1 15,-3 1 1-15,0-2 1 16,0 0 0-16,0 0 6 15,-5 0-2-15,-17 0 4 16,-3-7-7-16,-7-3-1 16,-1 3 0-16,10-1 0 0,1 2 0 15,6 0-1-15,7 1 1 16,9 3 0-16,0 1 0 15,0 1-3-15,0 0-7 16,14 0-1-16,5 0 0 16,2 0 11-16,-1 0 2 15,-1 0-2-15,-9 0 1 16,-1 0-1-16,-4 0 0 15,-3 0 1-15,0 0 1 16,-2 0 1-16,0 0 2 16,0 0-1-16,0 0-2 15,-7-6-2-15,-14 1-6 16,-4 0 6-16,6-3-1 15,0 0 1-15,6 1 1 16,3 1 0-16,7 0-1 0,-1 4 2 16,4 1-1-16,0 0-1 15,0 1-3-15,0 0-1 16,4 0-3-16,6 0 0 15,4 0 7-15,-3 0 1 16,-3 0-1-16,-3 0 0 16,-3 0 1-16,2 0-1 15,-4 0 1-15,3 0-1 16,-1 0 0-16,-2 0 0 15,0 0-1-15,0 0 1 16,0 0-2-16,0 0 0 16,0 0-5-16,-5 0 0 0,-9-3 4 15,-7-4 3-15,-2-1 0 16,5 3 1-16,8-1-1 15,7 1 2-15,3 3 2 16,0-1 0-16,0 2 1 16,0 1-5-16,0 0-1 15,13 0-4-15,3 0 5 16,-2 0-2-16,4 0 1 15,-4-2 1-15,-4 2 0 16,-3 0 0-16,-3 0 0 16,-1 0 1-16,-1-1-1 15,-2-1 2-15,0 0 0 16,0 1 4-16,0 1-2 15,0-1 2-15,0 1-4 16,0-2 1-16,0 0-3 0,-5-1 0 16,1 2 1-16,1-3 0 15,3 1-1-15,0 2 1 16,0 0 0-16,0-1 2 15,0 0 0-15,0 1-3 16,0-1 2-16,0 1 0 16,0-1-1-16,0 1 0 15,0-1-1-15,0 1 2 16,0 1-2-16,0 0 0 15,0 0 0-15,0 0 0 16,0 0-5-16,0 0-1 16,0 0 0-16,0 0-3 0,0 1 0 15,5 7 3-15,0-1 4 16,8 4 1-16,1-3-2 15,0 3 2-15,2-2 1 16,-6 0 0-16,4-2 0 16,-9 0 0-16,1-1 0 15,-3-1 0-15,-3-4 0 16,0 1 1-16,0-1-2 15,0-1-1-15,0 2 0 16,-9-2 2-16,-5 1 2 16,2 1 1-16,1-1 0 15,-1 1-2-15,5-2-1 16,2 2 0-16,-7 1 0 15,8 0 0-15,1 1-1 16,-1 2-2-16,4-4 1 0,0 3-4 16,0-2 2-16,4 4 2 15,20 1-2-15,-3-2 4 16,11-1 0-16,4 0 1 15,-1-1 0-15,-5-1 2 16,-17 0-3-16,-3 0 1 16,-7 1 0-16,-3-3 1 15,0 1-2-15,0-1 4 16,0-1-4-16,-8 2-3 15,-8-2 3-15,-11 0 4 16,0 0-1-16,-2 0 1 16,2 0-2-16,4 0-1 0,5 0 1 15,8 0 3-15,4 0-3 16,6 0 5-16,0-2 3 15,0 2 3-15,0-1-6 16,0 1-2-16,6 0-5 16,10 0-6-16,3 0 4 15,4 0 2-15,8 3 1 16,-10 3-1-16,-8-2 1 15,-5 0-1-15,-5-3-1 16,-3 1 1-16,0-2 0 16,0 1-2-16,0 0 1 15,-11-1 1-15,-10 0 3 16,-3 0 1-16,-3 0-1 15,-3 0-1-15,7 0-1 16,0-2 0-16,9 0 0 0,4-1 0 16,2 1-1-16,5 2 0 15,3 0 1-15,0 0-1 16,0 0-4-16,0 0-6 15,3 0 2-15,15 0 1 16,7 8 7-16,13 3 4 16,-1-4-2-16,9 3 1 15,-6-4-2-15,-10 2 2 16,-3-2-2-16,-14-2 0 15,-10-1-1-15,-3-3 0 16,0 3 2-16,0-3 1 16,0 0 1-16,-5 0-1 0,-9 0 3 15,-10 0 1-15,3 0-3 16,-9 0-2-16,0 0-2 15,-2-1 1-15,8-4-1 16,0 2 0-16,6 2 0 16,-3 1 0-16,12 0 0 15,6 0-1-15,3 0 0 16,0 0-6-16,0 0-5 15,10 0 2-15,17 0 9 16,9 4 1-16,6 4 5 16,4-2 0-16,3 0 0 15,-4 0-1-15,-4-1-1 16,-12 1-2-16,-9-1 1 15,-8-2-2-15,-8 2 0 16,-4-4-1-16,0 2-1 0,0 0-6 16,0 1-1-16,-14 0 8 15,-11-3 1-15,-4 1 8 16,-9 1 0-16,-5-3-5 15,3 0 0-15,-3 0-1 16,7 0-2-16,13-3 1 16,9 0 0-16,12-1 1 15,2 2 3-15,0 2 0 16,0 0-5-16,7 0-5 15,23 0-3-15,8 0 8 16,8 4 2-16,-1 7-1 16,-6-5-1-16,-16 0 0 0,-12 0 1 15,-6-3-1-15,-5 1-1 16,0-3-1-16,0 2-4 15,0 2-6-15,-21-2 8 16,-9 2 4-16,-10-2 5 16,-3 0 2-16,-3-2-5 15,5-1-2-15,6 0 2 16,9 0 0-16,10 0 0 15,10 0 0-15,6-1 2 16,0 1 4-16,0 0-2 16,0 0-5-16,0 0-1 15,0 0-3-15,0 0 0 16,0 0-6-16,0 0-3 15,-3 0 0-15,1 0 6 16,-1 0 6-16,0 0-1 0,3 0 1 16,0 0 0-16,0 0 1 15,0 0 3-15,-5 0 1 16,-8-3 1-16,-3 0-5 15,-12-4 0-15,2-2 0 16,-4 0-1-16,3-2 0 16,10-1 2-16,7-1 4 15,10 3 5-15,0-2 0 16,0 1-3-16,21 2-8 15,3 1-2-15,4 2 2 16,-10 3-1-16,4 3-1 16,-6 0 1-16,-5 0-1 0,-3 0-4 15,0 0-3-15,-3 7-3 16,4 1 0-16,-4 0 2 15,0-1 5-15,-2 0 1 16,-1-1 3-16,2-2 1 16,-4 0 0-16,0-4-1 15,0 1 0-15,0-1 1 16,0 0 1-16,0 0 2 15,0 0 3-15,3 0 1 16,-3 0-2-16,0 0 6 16,0 0 0-16,0-1-2 15,0-7-7-15,0-2 2 16,0 1 0-16,-7-5-1 15,0 0-1-15,-1-4 0 16,2 5 2-16,1 0 1 0,5 5-1 16,0 4-2-16,0 2-2 15,0 2-1-15,0 0-7 16,0 0-11-16,0 6 1 15,0 8 13-15,0 1 2 16,0 1 1-16,0-1-3 16,0 1 2-16,0-4-2 15,0-3-1-15,0-3 0 16,0-2 0-16,0-4 6 15,0 0 4-15,0 0 15 16,0-2 15-16,-3-12-26 16,-5-1-2-16,-2-5-1 0,-1-2-2 15,-1-3 3-15,0-2 1 16,3-1 0-16,6 0-2 15,3 2-1-15,0 0-3 16,0 8-1-16,0 7 0 16,0 4 0-16,0 5-1 15,0 0-1-15,0 2-2 16,0 0 0-16,0 0-8 15,0 4-9-15,0 7 14 16,3 7 4-16,6 2 1 16,7 6-2-16,-8 1 2 15,0 3-1-15,-3 0 1 16,0-2 2-16,-2-2 0 15,-1-6 0-15,-2-6-2 16,0-8-1-16,4-3 3 0,-4-1 0 16,0-2 7-16,0 0 16 15,0-10 1-15,0-8-22 16,0-8 1-16,0-1-2 15,0-6-1-15,-4-2 1 16,4-2-1-16,0-2 0 16,0 3-1-16,0 0 1 15,6 4 0-15,2 4 0 16,-2 11 0-16,-6 8 0 15,0 4 0-15,0 5 0 16,0-1-1-16,0 1 1 16,0-2-2-16,0 2 0 0,0 0-3 15,0 0 2-15,0 0-1 16,0 0 2-16,0 0 1 15,0 0-3-15,0 0 2 16,0 0 1-16,0 0 1 16,0 0-2-16,0 7-7 15,0 14 4-15,0 8 0 16,0 8 5-16,0 0 0 15,-3 6 0-15,-5 1 2 16,3-2-1-16,-1 3-1 16,3-4 1-16,1 1 1 15,-1 1-2-15,-2-3 1 16,1-5-1-16,0-6 1 15,-2-6 0-15,6-6 0 0,0-6-1 16,0-5 0-16,0-1 1 16,0-2 3-16,0-1 3 15,0-2 3-15,0 0 1 16,0 0 2-16,0 0 2 15,0-8-6-15,0-11-7 16,8-7-1-16,-6-3-1 16,2-3-2-16,-4-2-3 15,0 0 2-15,0 2 2 16,0 1 0-16,0 0 1 15,0 1 1-15,0-3-1 16,0 2 0-16,0 1 0 16,0-3 1-16,0 3-1 0,0 2 0 15,0 2 1-15,0 0 0 16,0 5-1-16,0 5 1 15,3 5-1-15,-1 5-1 16,1 3 0-16,-3 3 0 16,0 0-3-16,0 0-1 15,0 0-4-15,2 9-5 16,-2 13 6-16,3 7 3 15,-3 4 4-15,0 2-2 16,0 4 3-16,0 3 0 16,0 1 0-16,0 0 1 15,2-2-1-15,2 1 0 0,-4-4 0 16,0 2 0-1,0-4 3-15,0-4-3 16,0-1 1-16,0-5 1 0,0-6-2 16,0-5 0-16,0-6 1 15,0-1-1-15,0-4 1 16,0-2 2-16,0 1-1 15,0 1 2-15,0-2-4 16,0 5-1-16,0 0-4 16,2 1 5-16,1 1 1 15,-1-1 0-15,1 0-1 16,-3-2 2-16,0-2-2 15,0-4 0-15,0 2 2 0,0-2 2 16,0 0 5 0,0 0-2-16,0 0-4 0,0 0-3 15,0 0 0-15,0 0-1 16,0 0-1-16,3 0-1 15,0 0 3-15,-1 0 1 16,1 0 5-16,0 0 3 16,-3-4-1-16,2-3-7 15,1 1 0-15,-1 1 0 16,2 2 3-16,-4-1-1 15,3 2 0-15,-1-3-1 16,0 2 1-16,3-1-3 16,4 1 0-16,3-3 1 15,-3-1 0-15,3 0 0 16,1-1 0-16,0-3 0 0,3 4 2 15,3-3 2-15,-3 0 0 16,0 2-1-16,-2 0 0 16,-3 2 0-16,-6 1 2 15,-2 3-2-15,-3 2 2 16,0 0-2-16,0 0-4 15,0 0-1-15,0 0-9 16,-8 5-5-16,-8 6 1 16,-7 3 14-16,-5 2 1 15,5-4 0-15,0-2 0 16,4 0-1-16,0-4-1 15,14-3 1-15,-1-3 0 16,3 0 0-16,3 0 0 16,0 0 2-16,0 0 3 0,0 0 3 15,0-1 2-15,0-9-7 16,0 0-3-1,0-1 0-15,0 5-1 0,12-4-1 16,6 3 0-16,4 1-3 16,5 0 0-16,0 4 2 15,-7 0 2-15,-3 2-1 16,-11 0 0-16,-4 0 0 15,-2 0-1-15,0 0-4 16,0 0-3-16,0 0-7 16,-8 4 6-16,-11 2 7 15,-7-2 4-15,-2-2 2 16,-2 0-2-16,4-2-1 15,8 0 0-15,9 0 1 0,6 0 0 16,3 0 0-16,0 0 1 16,0 0-1-16,0 0-3 15,0 0 1-15,3 0-2 16,-3 0 1-16,0 0 3 15,0 0 0-15,0 0 2 16,0 0-2-16,0 0 1 16,0 0 0-16,0 0 0 15,0 0 2-15,0 0 2 16,0 0 5-16,0-5 7 15,-3-3-9-15,-2-3-8 0,0-1 1 16,5 1 1 0,0-1 0-16,0 3 1 0,0 1 2 15,0 4-3-15,0 2-2 16,0 2 0-16,2 0-4 15,1 0-4-15,5 0-3 16,-2 3 2-16,-1 6 5 16,0-1-8-16,-5-1 1 15,2 0 3-15,-2-3 3 16,0-1 2-16,0 0 0 15,0-3 3-15,0 0 0 16,0 0 4-16,0 0 3 16,0 0 3-16,0 0 3 15,-7-7-4-15,-2-6-7 16,2-2 1-16,1-1 2 15,1 0 0-15,-1-2-2 16,6-3 1-16,-2 1-2 0,2-5-1 16,0 4 0-16,-5 0 0 15,1-2 0-15,-1-2 1 16,0 3-1-16,3 4-1 15,-1 1 0-15,-1 4 0 16,4 0 1-16,0 4 0 16,0-1 1-16,0 5 0 15,0-1 0-15,0 2-1 16,0 0-1-16,0 2 1 15,0 2 0-15,0-2-1 0,-2 2 0 16,2-3 2 0,0-1 1-16,-2-6 0 0,2 3 0 15,-3-2-3 1,-2-2 4-16,-1 2-2 0,-4-2-1 15,1 3 1-15,6 2-1 16,1 0-1-16,0 1 2 16,2 2-1-16,-3-1 0 15,3-1 1-15,0 0-1 16,-6 1 1-16,6-3-2 15,-3 1 1-15,3 2 0 16,0-2-1-16,-2 3 1 16,2 0 0-16,-3 3-1 15,1 0 0-15,2-2 0 0,0 2 0 16,0 0 0-16,0-1 0 15,0 1-1-15,0 0-1 16,0 0-2-16,0 0 0 16,0 0-3-16,0 0-3 15,2 3 3-15,8 6 6 16,4 2 1-16,5 1 0 15,3 0-1-15,-1 5 1 16,1 0 0-16,1 3-1 16,7 3 1-16,-2 2 0 15,-5-2 0-15,5 2 0 16,-7-6 0-16,3 1 0 15,1-1 0-15,-4-4-1 16,6 0 1-16,-5-5 0 16,-1 2 0-16,3-1 0 0,1 0 0 15,-1 1 1-15,-6-2 0 16,5 3-1-16,-8-1 1 15,1-2-1-15,0-1 1 16,-7-5 0-16,-4 1-1 16,-5-2 0-16,0-1 2 15,0-2 0-15,0 0 3 16,0 0 3-16,0 0 3 15,-3 0-1-15,-15-8-9 16,-7-10-1-16,-1-3-2 16,-10 0 1-16,-3-4-2 15,-5-3 2-15,4-1-1 16,5 2 1-16,2 2-1 15,6 4-1-15,1 4 2 16,12 3 1-16,-2 3 0 0,4 2 0 16,0-2-1-16,1 4 1 15,4-1-1-15,-3 2 1 16,8 3 0-16,2 1 0 15,0 2-1-15,0 0-5 16,0 0-3-16,0 0-3 16,19 11-7-16,8 12 9 15,2 1 9-15,6 6 1 16,0 2 1-16,0-1-1 15,3-1 0-15,-6 0 0 0,-2-6 0 16,-2-2 0 0,-8-4 0-16,-6-5 0 0,-4-4 0 15,-3-5 3-15,-2 1-3 16,-5-2 0-16,2-1 0 15,0 0 1-15,-2 2-1 16,7 2 0-16,-2 3 0 16,0 0 0-16,6 2 0 15,-1 1 0-15,-1-1 0 16,-2-4 1-16,-7 0-1 15,0-4 1-15,0-3 0 16,0 0 3-16,0 0 3 16,0 0 3-16,0 0-3 15,0 0-3-15,0 0-1 16,0 0-3-16,0 0-1 0,0 0 1 15,0 0-1-15,0 0 0 16,0 3-1-16,0-1-1 16,0-1-1-16,0 1 1 15,-5-1 0-15,-2 2 3 16,-4 3 2-16,-3 3-1 15,0 1 0-15,-2 1-1 16,-3 0 1-16,-5-1-1 16,-3-1 1-16,1-1 1 15,-4-4 1-15,0 0 1 16,6-4 0-16,8 0 2 15,5 0-4-15,11 0 0 16,0 0-1-16,0 0-1 16,0 0-1-16,0 0-2 0,0 0-2 15,0 0 0 1,0 0-3-16,0 1 3 0,0 2 5 15,0 1 0-15,0-4 0 16,0 0 0-16,0 0 1 16,0 0 0-16,0 0 2 15,0 0 1-15,0 0 0 16,0 0-2-16,0 0 0 15,0 0 1-15,-3 0-3 16,-7 0 2-16,-6 0 1 16,-3 0-2-16,-3-4 0 15,9 1 1-15,4 1 1 16,7-2 2-16,0 1 0 15,-1 2-2-15,0-1 0 16,-1 2-3-16,-3-2-1 0,-2 2 0 16,-3 0 0-16,-2-1-1 15,3-1 2-15,4 2 0 16,4-1 0-16,3 0 0 15,0-1 1-15,0 2 0 16,0-2-1-16,0 2 0 16,0 0 0-16,0 0 0 15,0 0 0-15,0 0-1 16,0 0-1-16,0 0 0 15,0 0-1-15,0 0-1 0,0 0 3 16,0 0-1 0,0 0 2-16,0 0 0 0,0 0-3 15,0 0 1-15,0 0-1 16,0 0-2-16,0 0 1 15,0 0 0-15,0 0-1 16,0 0 2-16,0 0 3 16,0 0 1-16,0 0 0 15,0 0 1-15,0 0 1 16,0 0 0-16,0 0-1 15,3 0 0-15,-1 0 0 16,3 0 1-16,4-1-3 16,7-2 2-16,0-4 0 15,8-2-1-15,-3 0 0 16,12-5-1-16,-4-1 3 15,4-4-1-15,-1 1 0 16,0-1-1-16,-2 1 1 0,-3 1 0 16,-3 2-2-16,3 0 0 15,-5 5 0-15,-6-1 0 16,-6 6-1-16,-1 3 1 15,-7 2 0-15,1 0-1 16,-3 0 1-16,0 0-2 16,0 0-2-16,0 0-3 15,0 4-4-15,0 9-2 16,-14 1 12-16,-1 2 1 15,-12 1 1-15,-6 2 0 0,-7 0-1 16,3 0 2 0,-7 1-1-16,9-2 0 0,2 0 0 15,7-3-1 1,1-3 1-16,11-3-1 0,5-1 0 15,6-4-1-15,3-1 0 16,0-2 0-16,0-1 1 16,0 0 1-16,0 0 0 15,0 0 0-15,0 0 1 16,16-1 0-16,5-7 1 15,12 1-2-15,-4-2 0 16,0-1 0-16,-4-3 1 16,2-4 2-16,-2 2-2 15,-2-2 0-15,4 3-1 16,-7-2 3-16,-2 4-2 0,-1 3 0 15,-10 3 0-15,2 4 1 16,-7 2 0-16,-2 0-2 16,0 0-1-16,0 0-3 15,0 0-4-15,0 10-10 16,-6 7 4-16,-13 6 12 15,-7 1 1-15,-11 2 0 16,-7-1 2-16,-5-3-1 16,4-4-1-16,2-3 3 15,10-7-1-15,17-4-2 16,11-4 2-16,5 0-1 15,0 0 5-15,0 0-4 0,0 0 1 16,5 0 1 0,11-7-1-16,12-5-1 0,6-2-2 15,6-3 0-15,1 0 0 16,2-3 1-16,-8 1 0 15,-5 4 0-15,-8 6-1 16,-11 3 2-16,-6 2 0 16,-3 3 0-16,0 1-1 15,-2 0-1-15,0 0 0 16,0 0-1-16,0 0-1 15,0 0-1-15,0 0-4 16,0 0-2-16,0 11-7 16,-9 3 4-16,-19 4 11 15,-7 2 1-15,-7-1 4 16,-13-1-1-16,10 1 0 15,1-1-2-15,2-3-1 0,9 1 1 16,6-5-1-16,5-1 0 16,11-2 0-16,4-3-1 15,4-4-1-15,3-1 0 16,-3 0 1-16,3 0 1 15,0 0 0-15,0 0 7 16,0-4 4-16,0-9 3 16,0-1-13-16,0-1-1 15,0 3 0-15,0 2 0 16,0 4 2-16,0 1 1 15,0 3-1-15,0 2-1 0,0 0 0 16,0 0-1 0,0 0-2-16,0 0-2 0,0 0-1 15,0 0 1-15,0 0 4 16,0 0-1-16,0 0-1 15,0 0 1-15,0 0-1 16,-2 0 2-16,2 0 0 16,-6 0 0-16,-2-2 0 15,2 1 2-15,-1-3-2 16,4 2 2-16,3-3 1 15,-2-2 1-15,2 0-3 16,0 0-1-16,-3-3 0 16,3-4 1-16,0-1 0 15,0-2-1-15,0-3 1 16,0-1 0-16,0 0 0 0,0 1 1 15,0 4-1-15,0-2-1 16,0-1 0-16,0-1 0 16,0-2 0-16,0 2 0 15,0-5 1-15,0-1-1 16,0 2 0-16,5 2-1 15,-2 7 1-15,-1 4 0 16,-2 7 1-16,0 1 0 16,0 1-1-16,0 2 0 15,0 0 0-15,0 0-2 16,0 0-4-16,0 0-6 15,-5 14-6-15,-4 3 17 0,-1 9-1 16,-1 3 1 0,9 2-2-16,-3-2 0 0,5 1 1 15,0-4 1-15,0 2 0 16,0-6-1-16,10 1 1 15,-4 0 1-15,-1 0 0 16,0-3 0-16,1-1 0 16,-1-5 0-16,-2-7 0 15,-3-2 0-15,0-4 0 16,0-1 0-16,0 0 2 15,0 0 3-15,0 0 4 16,0 0 1-16,0-10-1 16,-5-10-7-16,-12-8-2 15,4-4 1-15,-4-8-1 16,10-4 0-16,-2-9 0 0,4 5-2 15,3-1 1 1,-5 4-1-16,5 10 2 0,0 7 0 16,-4 6 0-16,4 8 0 15,2-1 0-15,-4 6 0 16,4 2 2-16,0-1-2 15,0 0 1-15,0 1 0 16,0-3-1-16,0 3 0 16,0 1 0-16,0 2 0 15,0 2-1-15,0 2 0 16,0 0-1-16,0 0-2 15,0 0-1-15,0 0-3 16,0 13-8-16,0 12 12 16,9 10 2-16,5 13-1 0,-2 3 2 15,-1 1 1-15,-5-3 0 16,5-4 0-16,-6-4 0 15,-3-5 0-15,4-9 0 16,-6-5 0-16,0-7 0 16,3-6 0-16,-3-6 1 15,0-1-1-15,0-2-10 16,3 0-52-16,8 0-50 15,10 0-139-15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49:52.432"/>
    </inkml:context>
    <inkml:brush xml:id="br0">
      <inkml:brushProperty name="width" value="0.06667" units="cm"/>
      <inkml:brushProperty name="height" value="0.06667" units="cm"/>
      <inkml:brushProperty name="color" value="#BF9000"/>
      <inkml:brushProperty name="fitToCurve" value="1"/>
    </inkml:brush>
  </inkml:definitions>
  <inkml:trace contextRef="#ctx0" brushRef="#br0">519 355 208 0,'0'0'126'0,"0"0"-72"16,-5 0 3-16,1 0-13 15,-1 0-4-15,0 0-10 16,5 0 2-16,0 0-6 16,-5 0-3-16,5 0-6 15,0 0-2-15,0 0-3 16,0 0-3-16,0 0 2 15,0 0 0-15,0 0-2 16,0 0-1-16,0 0 2 16,0 0 2-16,0 0 6 15,0 0 0-15,-4 0-1 16,4 0-3-16,0 0-3 15,0 0 1-15,0-4-5 16,0 4 0-16,0-3-4 0,0 3 1 16,0 0 2-16,0-3-2 15,0 1 1-15,0 2-1 16,0 0 3-16,0 0-5 15,0 0 5-15,0 0-4 16,0 0 2-16,0 0-2 16,0-3-1-16,0 3-2 15,0 0 1-15,0 0-1 16,0 0 0-16,0 0 0 15,0 0-3-15,0 0 3 16,0 0-2-16,0 0 0 16,0 0 1-16,0 0 1 0,0 0 0 15,0 0 1-15,0 0-1 16,0 0 1-16,0 0 0 15,0 0 0-15,0 0 2 16,0 0-2-16,0 0 2 16,0 0 0-16,0 0 1 15,0-3 1-15,0-6-3 16,0-5 2-16,14-3-2 15,12-19-2-15,13 0-3 16,18-1 1-16,3-4-2 16,36 2 1-16,5 4 0 15,9 10-2-15,12 5 1 16,-21 11-1-16,16 5 3 15,-28 4-4-15,7 0 4 16,-5 6-3-16,10 21 3 0,-5 10-2 16,9 17 2-16,-9 21 1 15,-9 17-4-15,-22 19 2 16,-25 11 1-16,-24 8 0 15,-16-1 2-15,0 7 3 16,-70-7-3-16,-33 1 1 16,-12-15 1-16,-2-17-2 15,12-21 2-15,4-20-2 16,10-20 1-16,-10-11 0 15,-16-17 3-15,-28-9 2 16,-26-3 1-16,-16-39-1 16,4-16-3-16,17-20 1 0,14-14-4 15,37-20 2-15,19-13-2 16,45-24 0-16,27-23-3 31,24-6-3-31,24 3-1 0,83 21-5 0,24 37 4 16,40 37 2-1,-9 31 0-15,-17 26-2 0,-23 23 0 16,-22 0 0-16,-22 45-4 15,-3 31-1-15,-36 14-45 16,-34 19-32-16,-5 0-95 16,-65-17-228-16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3:24.567"/>
    </inkml:context>
    <inkml:brush xml:id="br0">
      <inkml:brushProperty name="width" value="0.06667" units="cm"/>
      <inkml:brushProperty name="height" value="0.06667" units="cm"/>
      <inkml:brushProperty name="color" value="#548235"/>
      <inkml:brushProperty name="fitToCurve" value="1"/>
    </inkml:brush>
  </inkml:definitions>
  <inkml:trace contextRef="#ctx0" brushRef="#br0">3625-614 81 0,'-2'-4'123'15,"-2"0"-55"-15,4 4-9 16,0 0-19-16,0 0-8 15,0 0-5-15,0 0-11 16,0 0-8-16,0 0-8 16,-3 2-2-16,3 13-11 15,-2 10 13-15,2 10 2 16,0 16 9-16,0 12 6 15,0 11 3-15,11 3 0 16,-1 1-4-16,1 1-7 16,-5-1-6-16,-4-1 0 15,-2-8-2-15,0-11 0 0,0-11 0 16,-2-13 0-1,-1-14 0-15,0-8 0 0,3-7 5 16,0-5 33-16,0 0 33 16,0-3-7-16,0-18-48 15,0-6-16-15,0-8-1 16,6-6 0-16,-4-8-1 15,-2-6-2-15,0-1-4 16,0-5 2-16,0 2 1 16,-5 1-2-16,0-1 2 15,5 8 1-15,-5 8 3 16,5 6 0-16,0 11 0 0,0 8 2 15,0 5 0 1,0 4 2-16,0 1-1 0,0 4 1 16,0 2-1-16,0 2-2 15,0 0-1-15,0 0-5 16,0 5-5-16,0 18-10 15,0 18 13-15,2 19 6 16,9 10 1-16,2 7 0 16,-8 5 0-16,-5 0 0 15,0-4-2-15,0-8 2 16,-21-8 0-16,2-11 0 15,0-11-1-15,6-14 1 16,2-8 0-16,8-4 0 16,1-9 0-16,2-5 0 15,0 0 0-15,0 0 9 0,0-3 6 16,0-17 1-16,0-5-16 15,5-10 0-15,6-10 0 16,-3-11-4-16,0-10-1 16,-8-7 1-16,0-9-3 15,0-3-2-15,0-2 2 16,-8 2 0-16,0 6 7 15,0 16 0-15,2 13 0 16,4 13 2-16,2 13 3 16,0 9 0-16,0 8 0 15,0 6-1-15,0-1-4 16,0 2-3-16,0 0-4 0,0 0-6 15,0 8-1 1,0 15 10-16,5 9 2 0,-2 11 1 16,0 14-2-16,-1 13 2 15,-2 11 0-15,0 3 1 16,0 0-1-16,-5-4 2 15,-14-7-1-15,1-5 0 16,-5-10 0-16,7-11 0 16,0-9 0-16,3-9 1 15,4-9-1-15,4-9 0 16,3-6 0-16,2-5 1 15,0 0 5-15,0 0 3 16,0-5 5-16,0-12-3 16,7-12-10-16,9-11-1 15,6-11 0-15,-8-9-4 0,2-9 1 16,-11-3-1-16,-5-2 1 15,0-5 1-15,0 1 2 16,0 2 0-16,-7 7 0 16,-5 12 1-16,7 11 2 15,2 9 4-15,3 14-5 16,0 8 3-16,0 7 1 15,0 8-2-15,0 0-4 16,0 0-6-16,0 20-7 16,0 24-4-16,14 25 15 15,10 22 1-15,-10 11 1 16,-4 3-1-16,-4 3 1 15,-6-12-1-15,0-9 1 16,0-11 0-16,-11-20 0 0,-3-15 0 16,2-10 0-16,3-13 0 15,-3-9 0-15,12-9-2 16,0 0-9-16,-2 0-57 15,2-18-228-15</inkml:trace>
  <inkml:trace contextRef="#ctx0" brushRef="#br0" timeOffset="1">3553-691 12 0,'0'0'107'0,"0"0"-31"16,0 0-20-16,0 0-13 15,0 0-10-15,0 0-12 16,0 0-4-16,0 0-5 16,0 0-4-16,2 0 3 15,-2 0-2-15,0 0 5 16,0 0-3-16,0 0-3 15,0 0 1-15,0 0-1 16,0 0-3-16,0 0 1 0,0 0 1 16,0 0-1-16,0 0-1 15,-2 0-2-15,-7 0 1 16,-15 0 0-16,-15 0 1 15,-14 0 3-15,-6 0-3 16,-12 0-1-16,1 0-1 16,6 0 0-16,-7 0 0 15,1 3 2-15,6-2-2 16,5 0 0-16,12 2-3 15,12-1 1-15,16 3-1 16,12-3 0-16,7 2-2 16,0 0-3-16,0-2-3 0,13 1-2 15,5 0 7 1,19 0 3-16,12 0 7 0,14-3-1 15,7 0-1-15,9 0-5 16,-1 0 0-16,3 0 0 16,3-5 0-16,-20 1-6 15,-4-4-2-15,-18 5 5 16,-7-3 0-16,-16 3 3 15,-3 0 0-15,-7 1 0 16,-4 1 1-16,-3 0-1 16,-2-2 3-16,0 0 3 15,0 3 5-15,0-1-2 16,-5 1-6-16,-22 0-2 15,-15-1 2-15,-26-2 2 16,-14 1-1-16,-9 1-1 0,0-1 1 16,-7 0 0-16,4 2 1 15,-1 0-2-15,1 0-1 16,11-1-1-16,1-2 0 15,23-2-1-15,11-1 0 16,22 3 0-16,19-1 1 16,7 2 0-16,0-1-1 15,0 1 0-15,0 1-3 16,22 1-2-16,12 0 5 15,27 0 3-15,16 0-2 16,13 0-1-16,7 6 0 16,0 0-6-16,3 0-4 15,1 1-6-15,0-3-14 16,-10-3 1-16,-12 3-8 0,-17-4 16 15,-14 0 8-15,-16 0 8 16,-9 0 5-16,-10 0 0 16,-11 0 1-16,-2 0 3 15,0 0 13-15,0 0 7 16,-2 0-3-16,-25 0-8 15,-16 0-6-15,-25 0 5 16,-21 0-6-16,-14 0 6 16,-9 0 0-16,-7 0-1 15,-11 0 2-15,1 0-3 16,3 0-3-16,4 0 0 15,20 0-5-15,16 0-1 16,20-2 0-16,23 0-1 16,19 1 0-16,19-1 0 0,5 2-3 15,0 0-3-15,0-1 2 16,0 1-1-16,24 0 5 15,20 0 1-15,26 0 4 16,32 0 1-16,24 0-3 16,15 0-2-16,-1 6-1 15,-5 0-2-15,-11 0-6 16,-17-1-7-16,-9-2-5 15,-28 0-1-15,-19-3 9 16,-19 0 11-16,-18 0 1 16,-6 0 0-16,-8 0 2 0,0 0 8 15,0 0 6 1,-12 0-9-16,-14 0-6 0,-22 0 0 15,-25 0 5 1,-25 1-1-16,-14 3-3 0,-7-3 2 16,-18 2 4-16,-6-3-1 15,-1 0 3-15,13 0-1 16,19 0-4-16,21-4 1 15,13-1-3-15,18 5-1 16,15-3-1-16,15 1 0 16,19 1-1-16,9 1 0 15,2 0-2-15,0 0-4 16,0 0-2-16,11 0-1 15,17 0 0-15,26 0 9 16,30 0 7-16,16 0-5 0,10 3 1 16,18 0-1-16,7 2-2 15,5 1 0-15,0 3-3 16,-5-3-10-16,-20-1-17 15,-12-4-6-15,-33-1 19 16,-26 0 13-16,-23 0 4 16,-21 0 5-16,0 0 25 15,0 0 1-15,-30 0-15 16,-22 0-4-16,-15-1-10 15,-27 1 1-15,-8 0-2 16,-12 0 2-16,-12 0 1 16,-12 0 0-16,-2 0 1 0,-3 0 0 15,13 0-4 1,9 0 0-16,8-2 1 0,27 0-2 15,16 2 1-15,29-1-1 16,22 1 1-16,16 0 0 16,3 0 1-16,0 0-1 15,3 0-1-15,22 0 5 16,20-2 0-16,20-1-1 15,16 0-3-15,13-3 0 16,6 1 0-16,19 4-1 16,2-2 0-16,14 3-1 15,-1 0-6-15,-6 0-5 16,-18 0-6-16,-13 0-5 16,-21 0 3-16,-20 0 7 15,-17 0 5-15,-20 0 7 0,-15 0 1 16,-4 0 5-16,0 0 13 15,0 0-2-15,-16 0-6 16,-26 0-8-16,-21 0 0 16,-16 0 1-16,-26 0-1 15,-21 0-2-15,-19 0 3 16,-18 0-1-16,-3-3 3 15,6 0-3-15,12 0 2 16,21 2 0-16,23 1 0 16,27 0-2-16,29 0-1 15,24 0 1-15,19 0-2 16,5 0 4-16,0 0-2 0,0 0-2 15,16 0-2 1,19 0 2-16,35 0 4 0,33 0-1 16,21 0 1-16,13 0-4 15,-6-3 1-15,5 2 0 16,-1 1-1-16,-9 0-1 15,-12 0-5-15,-14 0-3 16,-18 0-1-16,-24 0 3 16,-15 0 1-16,-22 0 6 15,-15 0 0-15,-6-2 4 16,0 2 9-16,-11 0-4 15,-29-1-9-15,-34 0 5 16,-33-1-3-16,-29 1-2 16,-12-1 3-16,-5-1-1 15,-6 1-2-15,8 1 1 0,5 1 0 16,14 0 0-16,22 0 0 15,21 0-1-15,34 3 0 16,31 0 0-16,19-1 0 16,5-2-1-16,0 1 0 15,16-1-6-15,32 2 7 16,31-2 7-16,23 0-2 15,31 0-3-15,1 0-1 16,15 0-1-16,4 0 0 16,6 0-1-16,-5 0-6 15,-13 0-12-15,-26 0-3 16,-28 0 5-16,-28 0 7 0,-22 0 8 15,-18 0 2 1,-16 0 3-16,-3 0 19 0,0 0 1 16,-24 0-11-16,-27 0-7 15,-33 0-4-15,-24 0 0 16,-25 0 0-16,-14 0 1 15,-7 0 0-15,0-2-1 16,12 2 0-16,4 0 1 16,22 0 0-16,24 0-1 15,36 0-1-15,29 0 1 16,19 0 0-16,8 0-1 15,0 0-1-15,31 0-4 16,32 0 5-16,32 0 5 16,22-1-1-16,18 1-2 15,-11-2-1-15,7 2 1 0,-2 0-4 16,-2 0 1-16,-15 0-4 15,-17 0-6-15,-25 0 0 16,-22 0 4-16,-20 2 6 16,-17-1 1-16,-11-1 0 15,0 2 9-15,0-2 0 16,-22 0-8-16,-32 0-1 15,-27 0 4-15,-27 0-4 16,-21 1 1-16,-1-1 2 16,6 0-2-16,19 0 1 15,21 0 0-15,28 0 0 16,16 0-2-16,17 0-1 0,8 0-2 15,4 0-5 1,6 0-23-16,5 0-193 0</inkml:trace>
  <inkml:trace contextRef="#ctx0" brushRef="#br0" timeOffset="2">1629-820 38 0,'0'0'41'15,"0"-4"-12"-15,0 1-7 16,4 0-15-16,-4 1-7 16,4 1 0-16,-1 1 0 15,2 0-3-15,1 0 2 16,-3 0 0-16,2 0 1 15,-5 0 0-15,0 0 9 16,0 0 20-16,0 0 17 16,0 0 9-16,0 0-7 15,0 0-15-15,0 0-16 0,0 0-9 16,0 0-8-1,0 0 0-15,0 0-2 0,0 0-1 16,0 0 3-16,0 0-1 16,0 0 0-16,0 0 0 15,0 3 0-15,0 3 1 16,0-1 0-16,0 1 1 15,0-3-1-15,0 1 0 16,0-2 0-16,0 1 0 16,0 1 0-16,-3 0 1 15,1-1 1-15,-1 4-1 16,-3-2 1-16,1 1 0 15,-2 2-1-15,3-2-1 16,1-1 1-16,0-1-1 0,3-1 0 16,-2 0 1-16,2-2 0 15,0-1 1-15,0 0-1 16,0 0 4-16,0 0 9 15,0 0 17-15,0 0 14 16,0 0 13-16,0 0 6 16,0-7 0-16,0-6-30 15,0-5-20-15,2-8-3 16,4-5-2-16,-2-6 0 15,-2-6-2-15,-2-3-4 16,2-6 2-16,1-1-5 16,-3-2 2-16,0 3-1 15,0 5-1-15,0 12-1 0,0 9 1 16,0 5 1-1,0 6 0-15,0 2-1 0,0 6 0 16,0 4 0-16,0 3 0 16,0 0-4-16,0 4-7 15,0 21-9-15,0 10 10 16,0 14 10-16,0 3 0 15,2 2 0-15,7-4 0 16,-4-2 1-16,0-4-1 16,-1-6 0-16,-4-4 0 15,0-2 0-15,0-6 0 16,0-2 0-16,0-3 0 0,0-5 0 15,-4-5 0-15,4-4 0 16,-2-4 1-16,2-3-1 16,0 0 3-16,0 0 2 15,-3 0 4-15,3-3 7 16,0-18-4-16,0-5-10 15,0-11-2-15,0-12 0 16,0-6 0-16,0-14 0 16,0-4-1-16,0-2-2 15,0 0-1-15,0 11 0 16,-2 10 1-16,-7 11 3 15,6 18 0-15,1 8 0 16,2 6 0-16,0 6 1 16,0 2 0-16,0 3-1 15,0 0-1-15,0 0-4 0,0 9-10 16,0 22-4-16,0 10 14 15,0 16 5-15,5 4-1 16,-1 4 1-16,-2-2 0 16,-2 2 0-16,0-5 0 15,0-8-2-15,-6-7 2 16,-4-6 0-16,-2-11 0 15,3-7 0-15,0-8 0 16,7-6 0-16,-4-4 0 16,6-3 3-16,0 0 2 15,0 0 5-15,0-3 6 16,0-14 2-16,0-8-15 15,0-9-2-15,0-8-1 16,0-11-1-16,0-11 1 0,0-5-2 16,0-4-1-16,0 0 1 15,0 1-1-15,0 3 0 16,0 12 1-16,0 11 1 15,-8 15 1-15,2 10 0 16,4 10 0-16,2 6 1 16,0 3-1-16,0 2-1 15,0 5-10-15,0 27-10 16,0 18 12-16,0 17 8 15,13 7 1-15,3 1 0 16,-3-3 0-16,-3-7 0 16,-3-5 0-16,-5-9 0 15,5-9 0-15,-7-12 1 0,0-7-1 16,0-7 0-1,0-8 0-15,0-3 0 0,0-5 0 16,0 0 5-16,0 0 0 16,0 0 3-16,0 0 4 15,2-11-1-15,6-9-8 16,-2-10-3-16,-1-8-3 15,-2-7-8-15,-3-2-6 16,0-1-11-16,0 8-21 16,-8 7-28-16,-8 10-57 15,-7 6-95-15</inkml:trace>
  <inkml:trace contextRef="#ctx0" brushRef="#br0" timeOffset="3">1575-1527 16 0,'0'0'46'0,"0"0"18"16,0 0 19-16,0-2-12 15,0 1-4-15,0-1-10 16,0 2-7-16,0-2-12 0,0 1-9 15,-3 1-8-15,3 0-5 16,0 0-2-16,0 0 1 16,0 0-5-16,0 0-3 15,0 0-4-15,0 0-2 16,0 0-1-16,0 0-1 15,-7 11-9-15,-5 15-8 16,-6 15 11-16,-22 15 7 16,-6 15 2-16,-19 7 0 15,-19 8 9-15,-10 3 4 16,-6-3 4-16,4-12 3 15,7-6-7-15,2-13-6 16,11-10-2-16,3-7 0 16,20-10-1-16,13-6-2 15,15-10-2-15,15-6 0 0,6-4-2 16,4-2 5-16,0 0 7 15,0-2 2-15,11-15-3 16,22-4-9-16,9-13-2 16,10-6-4-16,7-9-2 15,6-6-4-15,8-6-6 16,-5-3-2-16,2 0-3 15,0 4 3-15,-6 3 3 16,-2 12 5-16,-6 3 8 16,-7 7 2-16,-14 8 0 15,-5 0 3-15,-6 7 2 16,3-1 5-16,-8 6-4 0,0-2 0 15,2 3-2-15,1 0 1 16,0 2-1-16,-3 2-3 16,-3 3 1-16,-6 3 0 15,-7 0 2-15,-3 4 1 16,0 0-3-16,0 0-2 15,0 0-3-15,-11 15-9 16,-19 18-2-16,-15 11 14 16,-17 15 4-16,-11 7 1 15,-15 4 4-15,-12 3 2 16,-5 1-2-16,-7-5 1 15,5-8-1-15,-4-2 2 16,0-5-2-16,15-8-2 16,12-6 2-16,16-7-4 15,23-5-2-15,16-9-3 0,10-5 1 16,7-6 0-16,7-4-1 15,5-4 0-15,0 0 7 16,0 0 4-16,19-16 4 16,16-8-10-16,21-10-5 15,17-7-3-15,20-10-5 16,8-6-12-16,8-3-16 15,-2-1 2-15,1 3-2 16,-8 4 12-16,-6 7 11 16,-10 1 6-16,-12 10 5 15,-14 4 2-15,-11 5 1 16,-22 11 0-16,-8 6 5 0,-12 6 2 15,-5 4 3 1,0 0-7-16,0 0-4 0,0 14-14 16,-30 16 1-16,-15 15 13 15,-16 6 3-15,-13 12 8 16,-10-1 4-16,-3 1 1 15,-6-2 1-15,0 0-1 16,-12-3-4-16,2-1 4 16,-2-7-1-16,12-1-1 15,9-7-5-15,8-6-1 16,17-8-2-16,5-10-3 15,19-6 1-15,16-5-3 16,14-7 1-16,5 0 3 16,0 0 3-16,0 0 2 15,0 0 2-15,7-14-1 0,18-9-11 16,11-8-3-16,17-9-1 15,6-2-2-15,17-6-4 16,13 2-8-16,0 2-3 16,7-1 3-16,-10 4 4 15,5 1 5-15,-9 1 2 16,0 2 2-16,-8 1-1 15,-13 6 6-15,-13 5 0 16,-21 7 0-16,-9 9 2 16,-9 4 2-16,-6 5 0 15,-3 0-4-15,0 0 0 16,0 1-8-16,-19 20-5 0,-19 11 5 15,-22 9 8-15,-10 8 4 16,-7 2 0-16,-5 3 5 16,-9 4 0-16,-9 1 2 15,-10 1 6-15,-4-1 0 16,-2-2-3-16,13-7-1 15,15-10-1-15,18-6-6 16,16-6 0-16,14-6-1 16,14-8 1-16,10-6-4 15,4-5-1-15,12-3 3 16,0 0 1-16,0 0 4 15,0-8 4-15,0-3-2 16,16-5-9-16,3-4-2 16,7-3-2-16,15-2-5 15,-1-5-5-15,12-4-4 16,9-4 0-16,15-8-3 15,4-2-3-15,13 2 4 0,-9 5 6 16,-12 11 2-16,-18 9 5 16,-28 10 2-16,-17 6 3 15,-7 5 3-15,-2 0 0 16,0 0-3-16,0 0-1 15,-7 8-9-15,-18 14 2 16,-20 7 8-16,-15 5 0 16,-10 6 2-16,-7 3 0 15,-3-2 2-15,8-3 2 16,0-2 0-16,11-6 1 0,16-2-3 15,4-6-2-15,11-7 2 16,6-3-2-16,6-2 0 16,-1 0-1-16,2-1 0 15,6-2 0-15,4 0 0 16,2-3-1-16,1-2 1 15,4-2-1-15,0 0 3 16,0 0 1-16,0 0 6 16,4-13 2-16,22-7 2 15,14 1-12-15,6-4-2 16,3 0 1-16,7 0-1 15,5-1 0-15,9-1 0 16,0-2 0-16,16-5 0 16,0-4 0-16,6-2 0 15,-6-2 0-15,-14 2 0 0,-4 2 0 16,-9 2 0-16,-8 1 0 15,-2 6 0-15,-8 0 0 16,2 3 0-16,-6 1 1 16,10-1-2-16,-5 0 1 15,4-3 0-15,1 0 0 16,-10 3-1-16,-2 1 1 15,-9 4 0-15,-9 2 0 16,-4 4 0-16,-8 4 1 16,2 5-1-16,-5 3 0 15,-2-1 0-15,3 2 0 16,-3-1-1-16,0 1-1 0,0 0-1 15,0 0-4-15,0 3-8 16,-17 19-10-16,-23 9 11 16,-27 9 11-16,-6 2 3 15,-8-5 0-15,9-4 0 16,-1-9 0-16,13-7 1 15,15-5 3-15,17-7 0 16,12-2-2-16,13-3 2 16,3 0 5-16,0 0 5 15,12-19 5-15,19-8-19 16,27-13-1-16,9-5-12 15,10-5-46-15,-9 7-63 16,-28 5-102-16</inkml:trace>
  <inkml:trace contextRef="#ctx0" brushRef="#br0" timeOffset="4">1575-1243 52 0,'6'-9'87'15,"-1"3"-11"-15,-5 2-22 16,0-1-6-16,0 3-8 15,0 1-10-15,3 1-14 16,-1 0-3-16,1-3-3 16,6-1 1-16,-7 1-1 15,3 0 11-15,-1 0 19 16,-4-1 5-16,2-1-9 15,-2 0-10-15,0 3-5 16,0 0-8-16,0 2 0 16,0 0-10-16,0 0-3 15,-13 11-19-15,-27 18-12 0,-10 9 31 16,-17 8 3-16,-3 0-3 15,2-6 1-15,6-6 0 16,6-5-1-16,7-6 0 16,11-8 1-16,12-8 0 15,6-2-1-15,17-5 0 16,1 0 2-16,2 0 6 15,0 0 6-15,0-16 3 16,11-4-14-16,16-11-1 16,14-6-2-16,6-3 0 15,16-1-1-15,4-2 0 0,6 2 1 16,0 1 0-16,0 3 0 15,-6 5 0-15,-12 4 0 16,-15 9 0-16,-19 6 0 16,-12 7 2-16,-7 4 3 15,-2 2 0-15,0 0-5 16,0 0-2-16,0 7-9 15,-21 17-13-15,-23 16 8 16,-21 12 11-16,-26 9 5 16,-17 2 1-16,-8 0-1 15,-6-6 1-15,10-5-1 16,-9-7 0-16,-1-7 1 15,11-6-1-15,17-7 4 16,24-8-2-16,24-5-1 16,22-6-1-16,13-3 0 0,8-1 0 15,3-2 0-15,0 0 4 16,0 0 7-16,0-5 0 15,27-13 2-15,17-10-12 16,17-10-1-16,34-6-1 16,15-8-1-16,17-5 0 15,7 2-1-15,-12 7-1 16,-22 12 3-16,-33 13 1 15,-34 12 0-15,-22 8 0 16,-11 3 4-16,0 0-4 16,-4 3-5-16,-24 20-18 15,-35 16 8-15,-21 12 13 0,-12 9 2 16,-13 3 0-16,8 1 0 15,1-3 0-15,-1-3 1 16,8-3 0-16,9-5-1 16,11-9 1-16,13-6-1 15,18-12 1-15,17-5 0 16,9-8 0-16,13-6-1 15,3-4 2-15,0 0 6 16,0 0 3-16,0-3-1 16,5-15 4-16,22-13-14 15,20-9-2-15,20-4-8 16,16-4-1-16,6 1-8 15,6 7-6-15,-22 8 8 16,-14 9 5-16,-19 10 8 16,-21 5 4-16,-11 5 0 0,-8 3 1 15,0 0 3-15,0 0-4 16,-27 6-6-16,-24 14-7 15,-22 13 12-15,-10 5 1 16,-3 5 2-16,7-3-1 16,12-1-1-16,10-6 0 15,19-7 1-15,12-6 0 16,4-6 0-16,5-5-1 15,10-2-5-15,-2-7-143 16,9-4-257-16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3:24.572"/>
    </inkml:context>
    <inkml:brush xml:id="br0">
      <inkml:brushProperty name="width" value="0.06667" units="cm"/>
      <inkml:brushProperty name="height" value="0.06667" units="cm"/>
      <inkml:brushProperty name="color" value="#548235"/>
      <inkml:brushProperty name="fitToCurve" value="1"/>
    </inkml:brush>
  </inkml:definitions>
  <inkml:trace contextRef="#ctx0" brushRef="#br0">2329 2149 136 0,'3'0'113'16,"-1"0"-30"-16,2 0-21 16,1 0-9-16,-5 0-12 15,0 0-11-15,0 0 3 16,0 0-4-16,0 0 4 15,0 0 0-15,0 0-2 16,0 0 0-16,0 0-5 16,-2-3-8-16,-17-3-8 15,-11 1-10-15,-24-1-2 0,-11 1 1 16,-19 0 1-1,-5 5 0-15,-16 0 1 0,-11 0 0 16,-24 0 0-16,-5-2 0 16,-11-1-1-16,10 1 0 15,20 0 0-15,34 2 0 16,38 0 0-16,36 0-2 15,18 0-6-15,0 0-1 16,7 0-3-16,37 0 9 16,22 0 3-16,24 0 6 15,7 0-4-15,0-3 0 16,6-1-2-16,1-3-3 15,2 4-5-15,1 0-8 16,-5 1-12-16,-12-4-5 0,-15 5 9 16,-23 0 9-16,-17 1 11 15,-14 0 3-15,-11 0 0 16,-4 0 2-16,-6 0-1 15,0 0 0-15,0 0 0 16,0 0 0-16,0 0 0 16,0 0 1-16,0 0 6 15,0 0 11-15,-14 0 1 16,-18 0-6-16,-22 0 0 15,-34 1 6-15,-31-1-1 16,-32 0-1-16,-16 0 4 16,-11 0-9-16,3 0-4 15,16-5-1-15,21 4 1 0,22 1-6 16,34 0 1-1,24 0-3-15,21 0 0 0,20 0-1 16,12 0-1-16,5 1-1 16,0-1 1-16,0 0 2 15,19 0 7-15,24 0-4 16,30 0 1-16,35 0-1 15,23 0-1-15,1 0-1 16,3-1-1-16,1 0-1 16,-10-1-3-16,0 2-3 15,-5 0-9-15,-16 0-2 16,-19 0-2-16,-9 0 9 15,-21 0 6-15,-10 0 2 16,-8 0 2-16,-6 0 1 0,-3 0 0 16,-9 0 0-16,-10 0-1 31,-1 0 1-31,-9 0-1 0,0 0 1 0,0 0 0 15,0 0 0-15,0 0 1 16,-23 0-1-16,-19 2 1 16,-21 0 2-16,-31 3 6 15,-17-2 4-15,-25 1-3 16,-31-3 0-16,-11-1-2 15,-20 0-5-15,5 0 0 16,13 0 0-16,20 4-2 16,39 4 0-16,38 0-1 15,39-1 0-15,21-4-1 0,16-1-1 16,7-2 0-1,0 2 2-15,0-2 0 0,7 0 0 16,25 1 3-16,18 1-1 16,29-2 7-16,37 0-5 15,15 0-1-15,13 0-1 16,4 0-2-16,-2-5 0 15,-6-2-3-15,-9 2-2 16,-3 0-9-16,-18 1-2 16,-10 0-1-16,-17-1 3 15,-21 2 8-15,-9-3 3 16,-12 2 2-16,-14 2 1 15,-11 1 0-15,-7 1 0 16,-9 0 0-16,0 0 0 0,0 0 0 16,0 0-1-16,0 0-1 15,-6 0-2-15,-21 0-2 16,-10 0 6-16,-9 1 5 15,-3-1 3-15,14 0-3 16,11 0-1-16,8 0 0 16,-1-2-4-16,-1-8-28 15,-7-6-263-15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3:24.573"/>
    </inkml:context>
    <inkml:brush xml:id="br0">
      <inkml:brushProperty name="width" value="0.06667" units="cm"/>
      <inkml:brushProperty name="height" value="0.06667" units="cm"/>
      <inkml:brushProperty name="color" value="#548235"/>
      <inkml:brushProperty name="fitToCurve" value="1"/>
    </inkml:brush>
  </inkml:definitions>
  <inkml:trace contextRef="#ctx0" brushRef="#br0">1599 837 85 0,'-3'-1'58'0,"3"1"28"15,0-2-24-15,0 2-5 16,0 0-5-16,0 0-4 16,0 0 1-16,0 0 2 15,0 0-5-15,0 0-11 0,0 0-14 16,0 0-8-1,0 0-3-15,0 0-5 0,-2 0-5 16,2 2-1-16,0 15-8 16,-3 10-4-16,1 16 13 15,-5 12 5-15,-5 4 4 16,-2 3 4-16,3-2 4 15,1-4-4-15,-2 5-4 16,8-6-3-16,-3-6-1 16,5-9-3-16,2-14 0 15,-3-11-2-15,3-6 1 16,0-7 0-16,0-2 7 15,0 0 5-15,0 0 7 16,-2-6 8-16,2-10 0 0,0-13-23 16,0-8 0-16,0-8-4 15,0-10-1-15,7-5-1 16,4 2-2-16,-3 0 1 15,-8 4-1-15,0 9 0 16,0 11 1-16,0 6 1 16,0 8 1-16,0 3 0 15,0 4 0-15,0 3 2 16,0 3-1-16,0 4 0 15,0 3 1-15,0 0-2 16,0 0-2-16,0 0-5 16,0 9-4-16,0 15-8 15,4 12 17-15,6 9 2 0,4 8 0 16,4-1 0-1,-6 0 0-15,1-2 0 0,-2-4 0 16,-3 0 0-16,0-7 0 16,-6-10 0-16,1-7 0 15,-3-13 0-15,0-8 0 16,0-1 0-16,0 0 2 15,0 0 3-15,0 0 2 16,0-7 3-16,0-14-2 16,0-8-5-16,0-9-3 15,0-9-1-15,0 2-1 16,0-6-1-16,0-1-4 15,0 1 0-15,-8 3 1 16,-3 3 0-16,1 12 3 16,1 4 3-16,-1 7-1 0,4 7 1 15,3 6 0-15,1 4 1 16,-3 5-1-16,5 0-1 15,0 0-4-15,-4 17-13 16,2 18-4-16,-3 17 21 16,0 8 1-16,1 8-1 15,4 3 1-15,0-2 0 16,0-3 1-16,-5-8-1 15,3-9 0-15,-4-13 0 16,0-8 0-16,4-10 0 16,-1-7 0-16,3-6 0 15,0-1 0-15,0-4 1 0,0 0 6 16,0 0 5-1,0-9 4-15,0-8-4 0,0-6-10 16,0-9-1-16,0-11-1 16,0-7 0-16,5-10-1 15,7-1-1-15,-1-1 0 16,-4 3-1-16,2 4-2 15,-2 12 0-15,-4 13 4 16,-1 13 1-16,-2 8 0 16,0 7 0-16,0 1 0 15,0 1 0-15,0 0-3 16,0 0-4-16,0 4-5 15,0 17-4-15,4 13 10 16,-1 8 5-16,2 11 1 0,3 2 0 16,-5 3 0-16,-3-1 0 15,0 3-1-15,0-8 1 16,0-7 0-16,0-9-1 15,0-14 1-15,0-2 0 16,0-10 0 0,0 0 0-16,-3-10 1 15,3 0 2-15,-3 0 6 0,3 0 8 16,0-18 2-16,0-7-12 15,0-8-7-15,0-12 2 16,0-8-2-16,0-5 0 16,0-2 0-16,0 2-2 15,0 3 1-15,0 8-3 0,-3 8 1 16,3 20 3-1,0 11 0-15,0 6 0 0,0 2-3 16,0 0-1-16,0 8-7 16,0 20-10-16,0 14 16 15,0 9 4-15,0 0 0 16,0-3 1-16,0-4 0 15,0-8 0-15,0-10 0 16,0-9-1-16,0-11-10 16,0-2-66-16,0-4-122 15</inkml:trace>
  <inkml:trace contextRef="#ctx0" brushRef="#br0" timeOffset="1">0 185 74 0,'0'-3'105'15,"0"-3"-29"-15,0 6-15 16,0 0-20-16,0 0-11 15,0 0-4-15,0 0 1 16,0-1-2-16,0 1-3 16,0 0-1-16,0 0 5 15,0 0 1-15,0-2 4 0,0 1-3 16,0-1-4-16,0 2-7 15,0 0-6-15,0 0-5 16,0 0-2-16,0 0-2 16,0 0 0-16,0 0 3 15,0 0 0-15,0 0 1 16,0 0 0-16,0 0-1 15,0 0-3-15,0 0-2 16,0 0 0-16,0 0-2 16,0 0 0-16,0 0 1 15,0 0 0-15,0 0 1 16,0 0 1-16,0 0-1 0,0 0 1 15,0 0-1-15,0 0 0 16,0 0-2 0,0 0 0-16,0 0-2 0,0 0 4 15,0 0-1-15,0 0 0 16,0 0 1-16,0 0 0 15,0 0 0-15,4 0 0 16,5 3 2-16,-4 0-2 16,-3 3 0-16,8-1 0 15,-3 1 0-15,-2 0 0 16,6 1 0-16,-2 0 0 15,1 2 0-15,4 8 0 16,10 3 0-16,8 8 0 16,3 5 0-16,2 7 0 15,7 7 0-15,-8 4 0 0,4 1 0 16,-6 0-1-16,2 0 1 15,-1-3 0-15,3-5 0 16,-9-1 1-16,12-5-1 16,-14-6 0-16,0-3 0 15,-5-4 0-15,-6-5 0 16,-2-5-1-16,-7-1 1 15,2-5 0-15,-2 0 0 16,-4-3 0-16,3 0 0 16,2-1 0-16,-1 1 0 15,5 3 0-15,-1-3 1 16,-1 3-1-16,1 1 0 0,5 1-1 15,-6 1 1-15,2 1 1 16,-4-2-1-16,2 1 0 16,7 2 0-16,-6-2-1 15,2 2 1-15,-5 0 0 16,0 1 0-16,3 3 0 15,0-3-1-15,-1-2 0 16,-1 1 1-16,1-2 1 16,1-1-1-16,6 3 0 15,-1-1 1-15,-3 4-1 16,0 2 0-16,1-1 1 15,0 3-1-15,2 1 0 16,-5-1-1-16,2-1 1 16,1-2 0-16,-3-2 1 15,5-4-1-15,-9-1 1 16,4-1 2-16,3-1 0 0,-1-3 0 15,1 4 1-15,2-4-1 16,0 3 1-16,1 0-2 16,-1 2 1-16,5 0 1 15,4 2-2-15,-1 0-1 16,0 0-1-16,3 1 0 15,-3 0 0-15,-1-2 0 16,-8-1 0-16,-2-4 1 16,-1 0-1-16,-3-3 2 15,-2-2 0-15,-7-1 0 16,2 1-1-16,-2-1-1 0,3 1 1 15,-3-1 0-15,0 0-1 16,0-1 1-16,0 0-1 16,0 0 1-16,0 0 0 15,0 0 1-15,0 0 2 16,0 0 2-16,0-13-6 15,-19-2 0-15,-5-5-5 16,2-3 4-16,-7 0 1 16,4-3 1-16,4-1 0 15,-3-3 1-15,-9-6-2 16,1-6 2-16,-3-2-1 15,-5 0 1-15,1-1 0 16,4 9-2-16,3 4 2 16,3 3 0-16,4 1-2 15,1 2 1-15,3 2 0 0,-2-1 2 16,4 1-3-16,7 1 3 15,-8-5 0-15,7 0 0 16,-3-3-2-16,-5-1-1 16,4-2 2-16,1 1-2 15,-3 1 0-15,-3 4 0 16,5 0 0-16,-1 5 0 15,2 0-2-15,-6-2 2 16,-2 1-1-16,2-3 1 16,0 1 0-16,4 1 0 15,4 4 0-15,4 6 1 16,1 4-1-16,7 3 2 0,-1 5-2 15,-2 2 0-15,5 1 0 16,0-2 0-16,0-1 0 16,-3 0 0-16,-3-3 0 15,2-1 0-15,-1-2 0 16,-2-1 0-16,-3-2 0 15,2-2 0-15,-3-3 0 16,-5-3 0-16,0 0-2 16,-7-5 1-16,2 1 1 15,2 3-1-15,5 3 1 16,7 4-1-16,-2 3 1 15,5 5 0-15,1 2 1 16,0 0-1-16,3 3 0 16,-2-1-1-16,-2-1 0 15,2 0-2-15,-1-2-3 0,-8-3-1 16,3 1 3-16,3 0 0 15,-4-1 3-15,5 5 0 16,1-2 0-16,3 4 0 16,0 1 0-16,0 0-4 15,0 0-5-15,0 0-4 16,0 0 1-16,0 0 0 15,0 0 2-15,0 5-2 16,7 13-4-16,15 9 13 16,17 17 4-16,6 10 0 15,17 13 0-15,8 8 1 16,0 11-1-16,6 4 1 0,-3 3-1 15,-16-4 0 1,-4-5 1-16,-10-6-1 0,1-9 0 16,-12-11 0-16,3-9 0 15,-5-11 1-15,-3-7 0 16,-11-10 2-16,-5-10-3 15,-9-8 2-15,-2-3 0 16,0 0 4-16,0 0 4 16,0-18 3-16,-16-9-10 15,-9-11-3-15,-9-7-5 16,-9-11 1-16,-6-8 0 15,-12-9-2-15,-13-8 0 16,-6-5 3-16,-4-3-1 16,11-1 2-16,3 6 0 15,13 9 2-15,9 12 0 0,9 11 0 16,7 11 1-16,6 6 1 15,4 7 1-15,11 10 2 16,-3 6 1-16,12 4-2 16,2 7 0-16,0 1-3 15,0 0-1-15,0 6-8 16,13 23-15-16,23 24 16 15,22 18 7-15,10 15 0 16,8 8 0-16,2 9 1 16,-6 4-1-16,2-5 0 15,-8-3 0-15,0-8-1 16,-12-9 0-16,-3-6 1 0,-16-14 0 15,-8-7-1 1,-5-15 0-16,-11-15 0 0,-3-11 0 16,-6-13 1-16,-2-1 6 15,2 0 11-15,-2-24 6 16,0-11-14-16,0-13-9 15,0-9-4-15,-15-3-4 16,-24-8 3-16,-12-12-1 16,-16-4-3-16,0-8 1 15,-6-5 1-15,-3-5-3 16,12 1 1-16,5 5-5 15,7 12 9-15,9 12 2 16,7 14 3-16,8 14 0 16,2 6 3-16,8 10 2 15,2 8 0-15,2 8 3 0,6 5-2 16,8 6-2-16,0 1-3 15,0 0-1-15,0 1-5 16,0 28-13-16,11 13-4 16,16 18 21-16,8 12 1 15,19 10 2-15,13 9 1 16,12 5 1-16,1 6-2 15,1 1 0-15,-13-8-1 16,-12-7-1-16,-4-11 0 16,-9-7 0-16,-14-12 0 15,-1-11 0-15,-12-13 0 16,-2-11 0-16,-9-11 0 0,-5-8 0 15,0-4 2 1,0 0 13-16,0-16 3 0,-3-13-8 16,-24-6-10-16,-13-10-2 15,-11-9-1-15,-20-11 1 16,-8-5 2-16,-14-10-5 15,-8-5 3-15,1-1-1 16,9-1-1-16,10 6 2 16,19 9 2-16,6 12 0 15,12 13 1-15,7 8 0 16,7 11 2-16,11 6-1 15,3 9 2-15,6 5-1 16,6 5-2-16,4 3-1 16,0 0 0-16,0 0-8 15,4 24-14-15,31 16 12 0,16 20 10 16,27 15 1-16,22 12 4 15,12 7 0-15,10 0 0 16,-8 0-3-16,-9-6 0 16,-14-6-2-16,-9-5 0 15,-10-10 0-15,-4-6 0 16,-17-5 0-16,0-3 0 15,-16-7 0-15,-2-8 0 16,-7-9-2-16,-12-10 4 16,0-5-2-16,-7-6 0 15,-1-5 0-15,-3-3 4 16,-3 0 3-16,0 0 0 0,0 0 0 15,0-13 2 1,-3-9-9-16,-22-16-15 0,-17-11 2 16,-9-7 5-16,-14-10-1 15,-5 0 0-15,-3-4-1 16,0 2-7-16,8 8 9 15,9 12 8-15,12 10 0 16,7 11 0-16,10 9 5 16,11 8 5-16,7 7-3 15,4 1-4-15,5 2-3 16,0 0-3-16,0 12-15 15,5 16 0-15,20 12 18 16,13 9 1-16,18 8 1 16,6 6 2-16,5 3 0 15,1 0-2-15,-11-2 0 0,-3 1-1 16,-14-7 0-16,-5-8-1 15,-5-12 0-15,-6-12 2 16,-3-5-2-16,-4-9 3 16,-9-5 3-16,-5-6-2 15,2-1 1-15,-5 0 2 16,0 0 3-16,0 0 0 15,0-7 9-15,-24-9-5 16,-9-13-14-16,-4-4-3 16,-14-12 2-16,2-5 1 15,3-7 1-15,-2-6 1 16,4 6-1-16,1-5-1 0,2 7 1 15,12 9-1 1,4 14 0-16,15 15 1 0,4 9 0 16,4 7 2-16,2 1-3 15,0 0-7-15,0 12-14 16,18 21-2-16,18 12 23 15,20 12 0-15,17 9 1 16,-3 3 1-16,8 4 0 16,-7-7-2-16,-12-8 0 15,-7-12 0-15,-10-6 0 16,-4-10 0-16,-11-5 1 15,-5-9 0-15,-9-7 1 16,-5-6 0-16,-4-3 2 16,-2 0 7-16,0 0-1 15,4 0 2-15,7 0 4 0,-1-12-5 16,-2-4-6-16,1-5-5 15,-11-7-3-15,0 2-7 16,0-4-5-16,-19 3 3 16,-18-7 3-16,-2 1-1 15,4 0 6-15,0 5 4 16,11 8 3-16,5 6-3 15,8 5 1-15,6 6 0 16,5 1 1-16,0 2 0 16,0 0-2-16,0 0-9 15,0 19-13-15,2 6 11 16,17 11 11-16,6 6 2 0,4 3-2 15,6-2 1 1,0-2-1-16,-2-4 1 0,-3-10-1 16,-14-4 0-16,-2-6 1 15,-7-8-1-15,-4-4 0 16,-3-4 1-16,0-1 5 15,0 0 1-15,0 0 0 16,0 0-3-16,0 0-1 16,0 0-3-16,0 2 0 15,0-1-3-15,0 1 1 16,0-2 0-16,0 0 1 15,2 0 1-15,-2 0 0 16,0 0 0-16,4 0-1 16,-2 1 1-16,6 4 0 15,1-1 0-15,3 4 0 0,-1-2 0 16,-2-1 0-16,-4-3 0 15,-2-1-1-15,-1-1 1 16,-2 0 0-16,0 0 0 16,3 0 1-16,3 0-1 15,-4-3-4-15,1-1 2 16,-3 2-2-16,0-1 1 15,0 3 2-15,0 0 1 16,0 0 0-16,0 0 0 16,0 0 1-16,0 0 0 15,0-2 1-15,0 2 1 16,0-1-1-16,0 1-2 0,0 0 0 15,0 0 0 1,0 0-3-16,0 0 2 0,0 0 1 16,0-2 0-16,0-3 3 15,0-3-2-15,0-2-1 16,3-4 0-16,2-3 1 15,1-2 2-15,-1-4 0 16,0-5 2-16,1-5 0 16,1-1 3-16,-4-12-3 15,-3-6-2-15,0-3-2 16,0-4 1-16,0 8-1 15,0 7 0-15,0 5 3 16,0 6-1-16,0 5 3 16,0 2-1-16,0 6 3 15,9 3-3-15,-4 0-2 0,3 7-2 16,-3-3 0-16,-2 5-1 15,0 3 2-15,-3 2-2 16,2 2 0-16,-2 1-2 16,3 0-4-16,0 0-7 15,-3 1-9-15,3 19-3 16,-3 12 21-16,0 9 2 15,0 11 2-15,0 5-1 16,-14 4 1-16,-9-3-1 16,-8 1 0-16,7-8 1 15,2-11 0-15,3-13 0 16,8-10 0-16,6-8 0 0,5-6 0 15,-2-3 1 1,2 0 5-16,0 0 11 0,0-3 7 16,0-18-13-16,0-7-9 15,0-7-1-15,0-6 0 16,0-6-1-16,0-6 0 15,0 2 0-15,0-4 0 16,0 0 0-16,0 3 0 16,0 10 0-16,0 10 0 15,0 12 0-15,0 10 0 16,0 5 1-16,0 5-1 15,0 0 0-15,0 0-3 16,0 0-4-16,0 0-12 16,0 0-6-16,0 5 12 15,0 2 9-15,5 4 1 0,1 5 2 16,1 7 1-16,2 13 0 15,-2 11-1-15,-7 9 0 16,0 3 1-16,0 2 0 16,-11 8 0-16,-7-6 0 15,-1-4 0-15,-3-10 0 16,4-7 0-16,7-17 1 15,3-9-1-15,3-9 0 16,5-7 0-16,0 0 4 16,-6 0 9-16,6-3 13 15,0-18-6-15,0-8-16 16,0-12-4-16,11-4 1 0,3-10-1 15,-4-4 0 1,3-4 0-16,1 5-3 0,-6 1 1 16,3 5-3-16,-8 8 1 15,-3 5 1-15,0 13 1 16,0 16 0-16,0 5 1 15,0 5 0-15,0 0-6 16,0 13-16-16,0 23 6 16,-8 12 14-16,-1 13 2 15,-2 6-2-15,-4 5 1 16,4 4 2-16,-6-7 0 15,10-8-1-15,-5-15 1 16,8-8 0-16,-3-7 0 16,5-10 0-16,-1-9 0 15,3-4 0-15,0-5 0 0,0-3 1 16,0 2 5-16,0-2 5 15,0 0 2-15,0 0 0 16,0 0-1-16,-2 0-2 16,0 0-2-16,-3-8-8 15,1-2 0-15,1-3 0 16,-2 1-2-16,-4-2 0 15,2 2 2-15,-2-2 0 16,4 2 0-16,-2 0 0 16,-2-6 0-16,-5 2 0 15,0-1 2-15,2-4-2 16,-5-5 2-16,-1-6-2 0,2-5 2 15,-12-3-2 1,-2-4 1-16,1 0 0 0,-12 1 0 16,3-8 1-16,-4 1-1 15,1-2 2-15,5 6-2 16,5 11 1-16,-4 4 0 15,10 12 1-15,4 3 0 16,9 9-2-16,5 2-1 16,7 5 0-16,0 0 0 15,0 0-3-15,0 0-10 16,0 14-15-16,2 5 1 15,12 11 19-15,5-1 3 16,2 1 5-16,7-1-1 16,-7-3-1-16,-2-5 1 15,0-3-2-15,-8-7 3 0,-1-5-2 16,-10-5 2-16,0-1 0 15,0 0 4-15,0 0 4 16,0 0 10-16,0-1 3 16,0-12-6-16,-17-5-15 15,1-5 4-15,-5-8-1 16,-9-1 1-16,-5-6 1 15,-5-3-3-15,-9-4 0 16,-2 0 0-16,-5-3-1 16,2-2 0-16,2-3 2 15,6 3-1-15,-5 4-2 16,8 5 3-16,11 7 0 0,8 13 1 15,13 7-1 1,8 10 0-16,3 4-3 0,0 0 0 16,0 0-8-16,0 24-17 15,10 13 8-15,18 10 15 16,15 4 1-16,0-1 1 15,11-4 0-15,-5-6-1 16,-3-8-1-16,-8-11 1 16,-17-8-1-16,-3-9 0 15,-15-4 2-15,-3 0 2 16,0 0 6-16,0-2 13 15,0-17 2-15,-3-6-22 16,-15-4-1-16,-6-3 1 16,-6-8 0-16,-5-3-1 15,-9-9 1-15,-4-4 0 0,-3-2 0 16,3-2 0-16,4 8 0 15,11 6-1-15,10 9 2 16,6 13 1-16,3 11 0 16,12 6 1-16,2 7-1 15,0 0-3-15,0 0-7 16,0 5-8-16,2 15-12 15,17 12 23-15,9 4 2 16,2 1 2-16,5-2-1 16,2-6-1-16,-7-4-1 15,-8-6 2-15,-9-10-3 16,-3-5 0-16,-10-4-1 0,0 0 5 15,0 0 0 1,-10-4 5-16,-6-16 7 0,-9-6-11 16,-7-8-1-16,-6-2 1 15,0-3 0-15,1-6-1 16,-7 3 0-16,1-8 0 15,-8 0 0-15,5 8 0 16,1 8-2-16,13 13 1 16,15 10 1-16,12 5 2 15,1 3-2-15,4 3-1 16,0 0-8-16,0 9-17 15,0 16 16-15,0 0 6 16,0 3 2-16,16-2-1 16,-4-5 1-16,2-1-2 15,-2-3 3-15,2-3 0 0,0-1-1 16,-3-3 1-16,-6-3 1 15,-5-3 0-15,0-4-1 16,0 0 1-16,0 0 0 16,0 0 3-16,0 0 8 15,0-7 9-15,-8-8-7 16,0-2-11-16,3 4 2 15,5 5 1-15,0 5 3 16,0 3-4-16,0 0-4 16,0 0-9-16,2 14-9 15,19 11 0-15,1 9 18 16,10 9 0-16,9 1-1 0,-3 2 1 15,2 1 0 1,-5-2 0-16,0-8 0 0,-2-3 0 16,-6-8 0-16,-8-8 0 15,-7-8 0-15,-3-7-1 16,-4-3 1-16,-5 0 4 15,7 0 10-15,-2-4 7 16,8-13-6-16,0-8-13 16,-7-2-1-16,-6-8 0 15,0 0-1-15,-25-1 0 16,-15 1 0-16,0 1-1 15,1 9-1-15,10 8 1 16,18 7 0-16,9 9 1 16,2 1-1-16,0 0-5 15,0 19-17-15,0 9 8 0,0 9 9 16,13 11 3-16,20 3 3 15,7 8-1-15,9-2 1 16,2-6 0-16,-11-7 0 16,4-10 1-16,-15-6 0 15,-16-13-1-15,-7-7 0 16,-6-7 0-16,0-1-3 15,0 0-33-15,-11-16-199 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3:24.575"/>
    </inkml:context>
    <inkml:brush xml:id="br0">
      <inkml:brushProperty name="width" value="0.06667" units="cm"/>
      <inkml:brushProperty name="height" value="0.06667" units="cm"/>
      <inkml:brushProperty name="color" value="#002060"/>
      <inkml:brushProperty name="fitToCurve" value="1"/>
    </inkml:brush>
  </inkml:definitions>
  <inkml:trace contextRef="#ctx0" brushRef="#br0">-1 54 13 0,'5'-1'244'0,"-2"-4"-140"16,0 2-39-16,-3 3-5 15,0 0-16-15,0 0-7 16,0 0-8-16,0 0-3 16,0 0 2-16,0 0 1 15,0 0 0-15,0 0-7 16,0 0 1-16,0 0-3 0,0 0 0 15,0 0-2 1,0 0-4-16,0 0-5 0,2 0-3 16,-2 0 1-16,0 0-4 15,3 0 1-15,-3 0-2 16,5 0 1-16,-1 0 1 15,-4 0 1-15,0 0 0 16,0 0 1-16,0 0-1 16,5 0-4-16,0 0 1 15,0 0-1-15,-2 0-2 16,0-2 1-16,-1 2 0 15,1 0-2-15,-3-1 2 16,2 1-1-16,10-3 1 16,6 0 2-16,12-2-1 15,13-1 4-15,3 1-5 0,5-1 1 16,-6 0 1-16,1 3-2 15,-8 1 0-15,-11 2-3 16,6 0-1-16,-5 0-4 16,7 14 6-16,4 5-5 15,-1 4 4-15,-3 7 0 16,0 2 0-16,-9 7 0 15,-1 4 2-15,-7 8 1 16,-4 7 1-16,-9 11 6 16,-5 5 3-16,0-3 3 15,0 2-4-15,-5-11 1 16,-4-8-4-16,2-11 0 0,-2-9-2 15,4-11-2 1,3-10-1-16,2-6 0 0,0-4 1 16,0-3 5-16,0 0 10 15,0 0 2-15,0 0 0 16,0 0-7-16,0 0-7 15,0 1-4-15,0 1-1 16,0-2 0-16,0 1 1 16,0 1-2-16,0-2 2 15,0 0 1-15,0 0 2 16,0 0 2-16,0 0-6 15,0 0 0-15,0 0 0 16,0 0 0-16,0-12-2 16,0-1-75-16,-9-9-192 15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3:24.576"/>
    </inkml:context>
    <inkml:brush xml:id="br0">
      <inkml:brushProperty name="width" value="0.06667" units="cm"/>
      <inkml:brushProperty name="height" value="0.06667" units="cm"/>
      <inkml:brushProperty name="color" value="#002060"/>
      <inkml:brushProperty name="fitToCurve" value="1"/>
    </inkml:brush>
  </inkml:definitions>
  <inkml:trace contextRef="#ctx0" brushRef="#br0">4 11 121 0,'0'0'102'15,"-3"0"-23"-15,3 0-14 16,-2 0-23-16,2 0 3 15,0 0-8-15,0 0 0 16,-3 0-4-16,3 0 0 16,0 0-8-16,0 0 1 15,0 0-3-15,0 0-11 16,0 0 1-16,0 0-8 15,0 0 8-15,0 0-1 16,0 0 3-16,0 0-4 0,0 0-4 16,5 0 0-1,9 0-3-15,10 0-4 0,19 0 2 16,14 0 0-1,12 0 1-15,4 0 1 0,-1 0-1 16,0 0-2-16,-9 0 2 16,-5 0-1-16,-9 0 0 15,-14 0-2-15,-8 0 3 16,-8 0-3-16,-5 1 0 15,-4 1-2-15,-10-1 2 16,0-1 0-16,0 0 0 16,0 0 3-16,0 0-2 15,0 0 2-15,0 0-3 16,0 0 0-16,0 0-1 0,0 0 0 15,4 0-2-15,-4 0 0 16,0 0 2-16,0 0 1 16,0 0 0-16,0 2-1 15,0-2 1-15,0 0 1 16,0 1 5-16,0-1-5 15,-4 0 3-15,-1 0-3 16,5 0 1-16,-3 0 0 16,3 0 0-16,0 0 5 15,0 0-1-15,0 0 5 16,0 0 3-16,0 0 1 15,0 0-6-15,0 0-2 16,0 0-3-16,0 0-3 16,0 0-1-16,0 0 1 15,0 0-2-15,0 0 2 0,-2 3-2 16,-7 7 0-16,-5 3 0 15,-1 8 1-15,-10 4 0 16,2 3 1-16,-7 2 0 16,-3 4-1-16,3-2 1 15,2 3-1-15,3-4 1 16,9-5-2-16,6-6 1 15,3-5 0-15,7-4-1 16,0-7-1-16,0 1 1 16,0-5 1-16,-2 0 0 15,-1 0 1-15,3 0 4 16,-2 0-2-16,2 0 2 15,-3 0-1-15,3 0 0 16,0 0-1-16,0 0 1 0,0 0 1 16,0 0-3-16,0 0 2 15,0 0-2-15,0 0 1 16,0 0-1-16,0 0-2 15,0 0 1-15,0 0-1 16,0 0 0-16,0 0 1 16,0 0 1-16,0 0-1 15,-2 0 2-15,2 0-3 16,0 0 3-16,-6 0 0 15,1-3-2-15,-3 0-1 16,-5-3 0-16,-4 0 0 0,-1-4 0 16,-7-2 0-1,-7-3 0-15,-6-4 0 0,5-4 0 16,-4-1-1-1,5-2 1-15,3 5 0 0,6 2-1 16,8 3 0-16,2 8 0 16,6 0 2-16,2 5-1 15,3 2 0-15,2-1 0 16,0 2 0-16,-3 0 0 15,3 0 0-15,-2 0-1 16,2 0 0-16,-3 0-3 16,-3 0 4-16,4 0-5 15,2 0 1-15,0 0-2 16,0 0 5-16,0 0 0 15,0 0 0-15,0 0 1 16,0 0 0-16,0 0 1 0,0 0 1 16,0 0 1-16,0 0 0 15,0 0 0-15,0 0-1 16,0 0 0-16,0 0 1 15,0 0-3-15,0 0 0 16,0 0 0-16,0 0-1 16,0 0 0-16,0 0 1 15,0 0 0-15,0 0 0 16,0 0 1-16,0 0-1 15,0 0 1-15,0 0 0 16,0 0-1-16,0 0 0 16,0 0 0-16,0 0 0 15,0 0 0-15,0 0-2 0,0 0 2 16,0 0 0-16,0 0 0 15,0 0 1-15,0 0 0 16,0 0-1-16,0 0 0 16,0 0 0-16,2 0 1 15,-2 0-1-15,0 0 1 16,0 0 2-16,0 0 2 15,0-2-3-15,0-1 8 16,0 0-10-16,-2 0 3 16,-1 0-3-16,3 2 0 15,0-1 0-15,0 2 1 16,0 0-1-16,0-1 1 15,-2-1 0-15,-1-1-1 16,0 0 0-16,3 1 0 16,0 2 0-16,0-1 0 0,0 1 1 15,0 0-1-15,0 0 0 16,0 0-2-16,0-1 2 15,0 1-1-15,-3 0 2 16,1 0 0-16,2 0 0 16,-3 0-2-16,3 0 2 15,-2-2-1-15,-1 1 0 16,-1 1-2-16,4-3 2 15,0 3-1-15,-2 0 0 16,2 0-1-16,0 0 2 0,0 0-2 16,0 0-1-1,0 0 0-15,0 0-2 0,0 0 4 16,0 0 0-16,0 0 0 15,0 0 2-15,0 0-2 16,0 0 1-16,0 0 0 16,0 0 1-16,0 0 0 15,0 0-1-15,0 0 0 16,0 0 0-16,0 0 0 15,0 0 0-15,0 0 1 16,0 0-1-16,0 0 0 16,0 0 0-16,0 0-1 15,0-1 1-15,0 1 2 16,0-1-2-16,0-1 3 0,0-1-3 15,0 0 0-15,0 0-3 16,0 2 3-16,0 1 1 16,0-2-1-16,0 1 0 15,0 1-2-15,0 0 2 16,0 0 0-16,0 0-2 15,0 0-3-15,0 0 0 16,0 0-5-16,0 0 2 16,0 0-4-16,0 0 3 15,0 0 3-15,0 0-3 16,0 0 4-16,0 0-8 15,11 0-1-15,16 6 6 16,11 1 8-16,2 1 0 16,-3-2 0-16,-4 0 0 15,-6-1 0-15,-6-2-1 0,-13-1 0 16,-2-2 1-1,-3 2-4-15,-3-2 2 0,0 0 0 16,0 0 2-16,0 0 0 16,0 0 3-16,-3 0 2 15,-8 0-4-15,-3 0-2 16,-5-2 1-16,-4-2-2 15,-2 0-3-15,-1-1 0 16,-2 2-2-16,7 1 1 16,-7 0-1-16,16 0 1 15,1 1 6-15,3 1-1 16,8 0 0-16,-3-3 2 15,3 3 0-15,0 0 3 0,0-1 1 16,0 1-3-16,6-1 0 16,4-1 1-16,3 1-3 15,17-1 1-15,8-1 0 16,10-1-2-16,9-1 2 15,-9 2-1-15,3 0 0 16,-13 1 0-16,-17 2 0 16,-10 0-1-16,-6 0-2 15,-5 0-2-15,0 0-1 16,0 0-5-16,0 0 1 15,-7 0 3-15,-12 0 4 16,-11 0 2-16,-5 0 1 0,-8 0-1 16,5-1 0-1,3-1-2-15,-2 1-4 0,-1-1 2 16,8 0 0-16,0 2 3 15,18-1 2-15,3 0 0 16,7-1 0-16,2 2 2 16,0 0 9-16,0 0 1 15,0-2-3-15,8 1-6 16,14 1 1-16,18-2-4 15,8 2 0-15,6 0 0 16,-5 0-1-16,-5 0 1 16,-9 0-1-16,-10 0 1 15,-8 0-1-15,-10 0 1 16,2 0-1-16,-7 0 0 15,-2 0 0-15,0 0 0 16,0 0 0-16,0 0 0 0,0 0 0 16,-13 0-5-16,-9 0 1 15,-8 0-4-15,-2 0-3 16,0-1 0-16,3-1 3 15,1 2 3-15,7-1 4 16,5 1 2-16,5-2 0 16,11 2 0-16,0 0 0 15,0 0 2-15,0 0 1 16,6 0-1-16,20 0 1 15,12 0 0-15,8 0-3 16,10 0 0-16,-5 0 0 0,6 0 0 16,2 0 0-1,0 0 1-15,-4 2 0 0,-16 2 0 16,-1-1-2-1,-11 1 1-15,-10-3 0 0,-13 0 0 16,-4 1-5-16,0-2 2 16,0 2-3-16,0-2 2 15,0 0 1-15,-11 0 3 16,-10 0 1-16,-16 0 2 15,-12 0-1-15,-10 0-1 16,0 0-1-16,0 0-3 16,8 0-4-16,10 1-2 15,12-1 3-15,13 0 3 16,9 0 3-16,7 0 0 0,0 0 4 15,0 0 2-15,0 0-4 16,0 0-2-16,23 0 0 16,6 2 0-16,6 1 0 15,-6 1 1-15,-7 0-1 16,-14-1 0-16,-3-2-1 15,-5-1 0-15,0 2 0 16,0-2 0-16,0 0 0 16,0 0 1-16,0 1 0 15,-5 1-1-15,-3 1 1 16,-9 0 1-16,5-1 0 15,-2 1 0-15,9-2-1 16,-1 1 1-16,4-2-1 0,2 0 0 16,0 0 1-1,0 0 2-15,0 0-1 0,0 0 1 16,-3 0-3-16,-8 0-3 15,-5 0 3-15,-3 0 0 16,-7 1 0-16,1-1 0 16,4 0 0-16,7 0 0 15,9 0 0-15,5 0 0 16,0 1-1-16,0-1-1 15,0 0-5-15,2 2 1 16,23-2 3-16,4 1 3 16,3-1 2-16,-2 2 1 15,0-2-3-15,-6 1 4 16,-3 1-4-16,-7 0 1 0,0-1-1 15,-1 2 0-15,6 1-1 16,-9 0-1-16,1-3 0 16,-8 2-6-16,-3-1-2 15,0 0-4-15,0-2 8 16,0 0 4-16,-16 0 2 15,-8 0 6-15,-6 0 2 16,2 0-3-16,0 0-3 16,-2 0-1-16,6 0-1 15,-3 0 0-15,3 0-1 16,-1 0 1-16,9 0 0 15,8 0 1-15,3 0-1 16,5 0 1-16,0 0 7 0,0 0 1 16,0 0-1-1,3 0-5-15,11 0-1 0,7 0-1 16,16 0 0-16,-2 0-2 15,3 0 2-15,-1 0-2 16,-12 0 1-16,-9 0 0 16,-6 1-2-16,-4-1 0 15,-3 2-1-15,-3 1 0 16,2-2-3-16,-2 2-2 15,0-3 1-15,0 2-2 16,0-1-1-16,0-1 3 16,-11 3 2-16,-8-3 5 15,-4 4 4-15,-7-4 3 16,-5 1-6-16,0 2-1 0,2 0 0 15,4 1-1-15,7 0-4 16,15-1 1-16,4-3 1 16,3 1 2-16,0-1 0 15,0 0-4-15,0 0-1 16,13 0 0-16,9 2 3 15,13 2 3-15,3-1 3 16,-1 2-3-16,-7 0 3 16,-9-4-2-16,-7 2 1 15,-12-1 1-15,-2-1-2 16,0 1-1-16,0-2-2 15,0 1 0-15,0 1-2 16,0-1 4-16,-13 3 6 16,-4-3 3-16,-1 2-2 15,-1-1-3-15,3 0 1 0,2-2-4 16,9 1-1-16,3 2 0 15,-1-2-1-15,3-1 0 16,0 0-2-16,0 0-2 16,0 2-3-16,10 1 1 15,6 0 4-15,3 3 3 16,0-2 2-16,-3 1 3 15,-2 0-3-15,-6-3 0 16,-5 0-2-16,-3 0 1 16,0-1-1-16,0 1-1 15,0 1-3-15,0 0-1 16,-11 0 5-16,-11 0 2 0,4-1 5 15,-3-2-4-15,-2 0 0 16,9 0-2-16,7 0 0 16,2 0-1-16,2 1 1 15,3-1-2-15,0 0 0 16,0 0-2-16,5 4-9 15,12 1-5-15,6 3 15 16,2 0 2-16,-6-2 1 16,-3 0 0-16,-8-2-1 15,-3-2 0-15,-5 1-1 16,0-3 0-16,0 0 1 15,0 0 0-15,-5 0 5 16,-12 0 6-16,-1 0-4 16,-3 0-3-16,2 0-3 15,5 0 2-15,3-1-3 0,3-3 2 16,6 3-1-1,2 0 2-15,0-1-1 0,0 2-2 16,0 0-1-16,0 0-3 16,5-2 2-16,0 1 0 15,1-1 2-15,-1 2 1 16,-5 0 1-16,0 0 0 15,0 0 1-15,0 0 2 16,0-2-1-16,-9-3-4 16,-6 2-2-16,-7-5 1 15,1 2-2-15,0 2 1 16,4-1-2-16,6 0 3 0,4 4 1 15,0-2 0-15,5-1 2 16,2 1-1-16,0 0 2 16,0 1-3-1,0-2 0-15,0 4-1 0,0-1-1 16,0 1 2-16,0 0 0 15,0 0 0-15,0 0 1 16,0-2-1-16,0 2 1 16,0-1 5-16,0-3-2 15,0 3-3-15,-13-3-1 16,-3-3-4-16,-3 3-1 15,0-2 4-15,0 1 1 16,9 2 0-16,1 0 2 16,9 1-2-16,0 1 7 15,0-2-1-15,0 1 1 0,14 2-6 16,7 0-1-16,6 0-1 15,8 0 1-15,-2 0-1 16,-1 2-1-16,-1 2 2 16,-6 1-1-16,-1 0 1 15,-10-2-5-15,-5 0 1 16,-4-2-8-16,-5-1-5 15,0 0 2-15,0 0 6 16,0 2 9-16,0-2-2 16,0 0 2-16,-17 0 5 15,-10 0 1-15,-8 0-6 16,-10-3 0-16,4-1-1 0,3 0-3 15,6 3-1-15,6-2-2 16,12 1 5-16,5 2 2 16,9-2 0-16,0 1 4 15,0-1 4-15,0 2-8 16,9 0-2-16,15 0-1 15,11 0 3-15,8 5 0 16,0 1 0-16,-2 3 1 16,-9-3 1-16,-13-2-1 15,-9-3-1-15,-7-1 1 16,-3 0 2-16,0 0 2 15,0 0 10-15,0 0 8 16,0 0 1-16,-5-3-3 16,-12-5-21-16,-4-4-2 15,-6 1 2-15,-2 2-3 0,2-2-2 16,-3 1-2-16,1-1-3 15,-1 3 2-15,3 2 0 16,5 0 6-16,12 5 1 16,7-1 1-16,3 1 1 15,0 1-1-15,0 0-7 16,16 0-5-16,21 0 1 15,9 4 11-15,6 2 0 16,-4 0 2-16,6 1-2 16,0-1 0-16,-3-2 9 15,-8 1-4-15,-3-4 2 16,-14-1-3-16,-3 0-3 0,-16 0 2 15,-4 0-3-15,-3 0 5 16,0 0 1-16,0 0 3 16,0 0 5-16,-3 0 3 15,-18 0-5-15,-3-4-11 16,-10-5-2-16,-8 1-2 15,5 3 1-15,0 1-3 16,-1-2-1-16,6 3 2 16,7-1 3-16,4 1 0 15,11 2 1-15,6 1 0 16,4 0 1-16,0-2 2 15,0 2-2-15,0-3 3 16,19 0 2-16,8-1-4 16,0-1-2-16,8 0 0 15,-6 1 0-15,1-1 0 0,-9 1 2 16,-7-1-2-16,-7 2 2 15,0 2-1-15,-2-1 0 16,-3-1 1 0,1 1 0-16,0 2-2 0,-3 0 2 15,3 0-1-15,-3 0-1 16,0 0 0-16,0 0-4 15,2 0 2-15,1 0-3 16,11 0-4-16,-5 0 1 16,0 0 3-16,-1 0 2 15,-5 0 2-15,-3 0 1 16,0 0 0-16,3 0 4 0,-3 0-3 15,2 0 1-15,3 0-2 16,0 0 0-16,7 0-1 16,1 0 0-16,-1-1-1 15,-2-1 2-15,-2 1 0 16,0-1 0-16,-6-1 2 15,5 2 0-15,-5 1 0 16,-2 0-2-16,0 0 0 16,0 0 0-16,0 0-1 15,3 0-4-15,-3 0-3 16,2 1-2-16,-2 8-2 15,0 1 3-15,0 1 4 16,0 2 5-16,-5 2 3 16,-14-1 2-16,-3-2-1 15,-4 3-1-15,9-3-2 0,1-2 0 16,7-5-1-16,5-2 0 15,1-2 0-15,3-1 0 16,0 0 5-16,0 0 3 16,0 0 2-16,3-1 8 15,10-7-3-15,8-4-13 16,7-3-2-16,-4 4-1 15,1 0 1-15,-7 3 3 16,-8 2-3-16,-4 3 0 16,-3 0 0-16,-1 2 1 15,-2-1 0-15,0 2 0 16,0 0 3-16,0 0-3 0,0 0-1 15,0 0-2-15,0 0-4 16,-11 5-5-16,-3 7 9 16,-4 3 1-16,-3-1 2 15,2 4-2-15,0-5 3 16,8-1-3-16,1-3 1 15,7-1 0-15,0-5-1 16,3-3 0-16,0 0 1 16,0 0 1-16,0 0 3 15,0 0-1-15,0 0 5 16,3-6 4-16,10-5 5 15,-4-3-16-15,7 2 2 16,-9 0-1-16,0-2 0 16,-2 5 2-16,-5 1-3 15,0 4 2-15,0 2-1 0,0 2-2 16,0 0 0-16,0 0-2 15,0 0-8-15,0 0-5 16,-14 11-1-16,-7 3 13 16,4 6 1-16,-1-4-1 15,-1 3 2-15,0 1 0 16,6-7 0-16,1-1 1 15,7-4 0-15,0-3 0 16,-1-2 1-16,1-3 0 16,0 0 0-16,1 0 6 15,-1 0-2-15,3 0 2 16,-3-3-3-16,2-2 2 0,3-3-4 15,0 3-2-15,0-2-2 16,0 1-2-16,10-1-9 16,20 0-29-16,-3 0-92 15,-19-2-418-15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4:20.210"/>
    </inkml:context>
    <inkml:brush xml:id="br0">
      <inkml:brushProperty name="width" value="0.06667" units="cm"/>
      <inkml:brushProperty name="height" value="0.06667" units="cm"/>
      <inkml:brushProperty name="color" value="#5B9BD5"/>
      <inkml:brushProperty name="fitToCurve" value="1"/>
    </inkml:brush>
  </inkml:definitions>
  <inkml:trace contextRef="#ctx0" brushRef="#br0">207 2775 0 0,'-24'0'63'0,"3"0"6"15,16 0 7-15,5 0-9 0,0-3-16 16,0-6-29-16,0 1-6 15,0-4-3-15,0 7-1 16,0 0 4-16,0 1 6 16,0 2-1-16,0 2-3 15,0 0-7-15,0 0-3 16,0 0-4-16,0 0-1 15,0 0 0-15,0 0-1 16,0 0 2-16,0 0 0 16,0 0 5-16,0 0 2 15,0 0 6-15,0 0 2 16,0 0-1-16,0-6 0 15,0-3 0-15,0 1-13 0,0-7-2 16,0 1 1 0,0-1-2-16,10-1-1 0,6-2-1 15,3 7-1-15,11 2-1 16,-4 4-2-16,23 1 0 15,17 4-2-15,6 0 3 16,13 0-2-16,-15 15 0 16,-19 2-1-16,-11 7 0 15,-9-2-5-15,-15 7 3 16,-7 5 3-16,-9 0 0 15,0 4 4-15,0-4 1 16,-44 0 0-16,-17-2 0 0,-5-3-1 16,-15-1 0-16,-11-8-3 15,-13-9-6-15,25-11-14 16,-2 0-6-16,26 0 12 15,21-11 16-15,21-9 2 16,9-14 2-16,5 2 5 16,0-8 0-16,26-9-7 15,44-2 0-15,5-6 1 16,7 8-1-16,-2 2 1 15,-15 20 1-15,-9 7-1 16,-11 11-1-16,6 9-1 16,-1 0 0-16,20 0-5 15,2 14 4-15,-6 15 0 16,0 5-2-16,-17-3-2 15,-14 7 1-15,-19 2 0 0,-6 3 2 16,-10 3 3-16,0-3 0 16,0-10 0-16,-14 3 2 15,-33-2-1-15,-7-9 2 16,-19-5 0-16,8-5-2 15,-10-6-1-15,-16-9 0 16,6 0-2-16,-1 0-6 16,15-12-2-16,6-8-2 15,23-3 9-15,11-3 3 16,13 4 0-16,18-4 3 15,0-1 5-15,0-7-1 16,0-6-1-16,18 0-2 16,24 1 2-16,-7-2 4 15,15 4-5-15,-8 11-2 0,-12 9 6 16,-11 9-2-16,-7 8-3 15,16 0-4-15,14 0-8 16,7 11 5-16,12 18 1 16,-5 5-2-16,-21 0 1 15,-14 1-1-15,-16 2 0 16,-5 0 4-16,0 0 1 15,-21-5 1-15,-28-7-1 16,-3-1 1-16,-9-2 2 16,-9-7 0-16,-5-7 0 15,-11-8 3-15,-1 0-3 16,12 0-1-16,10-8 0 15,13-9-1-15,22-12 2 0,11 6 0 16,2-6 1 0,17-5 0-16,0-3 4 15,0-2-5-15,22-2-3 0,29-6-1 16,15 11-2-16,4 0 1 15,0 11 0-15,-4 11 0 16,4 8-1-16,-9 6-3 16,9 0-1-16,-9 3 3 15,-10 24-1-15,-1 6-2 16,-25 4 0-16,-15 6 2 15,-10 4 0-15,0 1 4 16,-5-3 0-16,-44-1 1 0,-3-9 0 16,-9 1 1-16,-14-7 0 15,5-6-1-15,-12-9 0 16,12-5 1-16,14-6-2 15,7-3 0-15,14 0 0 16,9 0 1-16,0-6 2 16,12-20 1-16,7-3-1 15,7-1 1-15,0-11-4 16,7 4 0-16,47-3-1 15,7-6 1-15,0 5 0 16,-1 10 1-16,1 5-2 16,-16 10-2-16,-5 9 0 15,-5 7-3-15,7 0-1 16,2 0 4-16,8 21-3 15,-12 10-2-15,4 1 3 0,-13 5 2 16,-10 0 0 0,-7 0-3-16,-14-3 4 0,0-5-1 15,0 2 3-15,-5-5 0 16,-39-3 1-16,-27-6 1 15,-1-5 0-15,-8-3 3 16,-11-6-3-16,0-3 1 16,16 0 0-16,0 0 1 15,9-12-3-15,15-11 1 16,20-2 0-16,22-5 4 15,4-3 2-15,5-2 0 16,0 1-5-16,0-6 2 16,31 2 3-16,-1 7 2 15,5 5-2-15,-4 6-4 0,8 5-4 16,11 5 0-16,15 3-2 15,17 4 0-15,5 3 0 16,-12 0-2-16,-10 3 1 16,-16 20 1-16,-18 0-4 15,-5 3 1-15,-17 2-2 16,-9 4 3-16,0 0 2 15,0-1 2-15,0-3 1 16,-19-4 0-16,-28 1 1 16,8 1-2-16,-6-3 3 15,-11-6 0-15,-5-8-2 16,-9-6 2-16,-22-3 1 15,22 0-4-15,0-3 0 0,4-17 0 16,31-3 0-16,5-5 0 16,18-8 1-16,12 3 2 15,0-7 0-15,7-2-3 16,42 3-2-16,17-1 2 15,21 9-1-15,-1-1 2 16,15 7-2-16,-12 10-3 16,7 6-1-16,-10 9 3 15,6 0 0-15,-22 0-2 16,-4 26 1-16,-15 0-2 15,-16 5-1-15,-16 8 1 16,-14 3-3-16,-5 4 4 0,0-1 4 16,-36 2 2-16,-17-11 0 15,-20-1 0-15,3-8 2 16,-5-11-1-16,-12-2-1 15,12-8 0-15,-4-6-1 16,11 0 0-16,9 0 0 16,3 0 2-16,21-15 0 15,0-5-3-15,14-2 3 16,11-6-1-16,10-7 2 15,0-2-4-15,26-9-4 16,33-3 1-16,6 9 0 16,12 8 2-16,-11 9 0 15,0 12 0-15,-10 8 1 16,-7 3-2-16,12 0-3 15,0 0 4-15,0 8 0 0,-1 21-4 16,-15 5 0 0,-15 7-2-16,-16 2 2 0,-7 0-1 15,-7-3 6-15,0-2 3 16,0-4-1-16,-21-6-1 15,-18 1 0-15,-18-9 0 16,-3-3 1-16,-27-6 4 16,-9-5-3-16,-5-3 0 15,-4-3-3-15,4 0 0 16,15 0-2-16,20-11 0 15,12-9 1-15,12-3 1 16,19-1 1-16,2-4 0 0,16-6 1 16,5-7 4-16,0-1-5 15,0-4-1-15,14 0 0 16,21 6 0-16,7 5 0 15,7 7 1-15,3 5 0 16,2 6 1-16,-3 8-1 16,10 6-2-16,-16 3 0 15,-3 0-3-15,2 9-3 16,1 19 3-16,-10 4-1 15,0 8 1-15,-14 6 1 16,-16 0-1-16,-5-3 4 16,0-10 0-16,0-1 5 15,-26 0-4-15,-14-9 1 16,-4-6 0-16,-17-2 2 15,5-7 1-15,-15-5-1 0,1-3 1 16,5 0-3-16,-6 0-1 16,10 0-1-16,15-20 0 15,10-3 0-15,18-3 1 16,6-5 2-16,12-3 3 15,0-4-3-15,30-5-3 16,22 0 0-16,14 3 0 16,4 14 0-16,-5 6 0 15,-4 9-1-15,5 5-1 16,-15 6 0-16,-11 0-4 15,9 0 3-15,-14 6 0 16,3 17-4-16,-3 3 3 16,-12 8 1-16,3 0 1 15,-5 1 0-15,-21-1 0 0,0 1 1 16,0-7 1-16,-16 1 1 15,-24-9 0-15,0-6 4 16,-11-6-1-16,1-8 2 16,-6 0 0-16,-5 0 0 15,-4 0-1-15,20-11-1 16,3-12 0-16,24 0 0 15,13-5 2-15,5-3-3 16,0-5-3-16,14-3 0 16,37 1-3-16,10 4 1 15,19 3 1-15,-15 2-1 16,10 9 2-16,-14 3-1 15,-14 14-4-15,-2 3 1 16,-10 0 0-16,0 9-1 16,-9 13-2-16,-17 10-1 0,-9 5-1 15,0-3 6-15,0 7 3 16,-35-1 2-16,-14-8 0 15,-8-7 1-15,6-5 0 16,-8-8 0-16,8-7 3 16,-5-1-3-16,6-4 2 15,-10 0 0-15,8 0-3 16,17 0 0-16,0-9-1 15,9 0 1-15,7-2 2 16,8 2 0-16,6-2 0 16,5-10 1-16,0-5-2 0,0-5-3 15,16-3 0-15,29 2 0 16,6 0 1-16,3 10-1 15,7 1-1-15,0 7-4 16,-5 5 3-16,-7 7-4 16,-2 2 5-16,-2 0-4 15,6 0-1-15,-6 20 2 16,1 3 0-16,-10 2 0 15,-22 7-4-15,-10 5 0 16,-4 1 2-16,0-4 6 16,-18-3 1-16,-25-5 1 15,-6-3-1-15,-7-3 2 16,7-8 0-16,-7-4 0 15,-10-8 0-15,-4 0-1 16,0 0 1-16,-8-2-3 16,22-16 1-16,12-11-1 0,18 1 1 15,12-3 2-15,14-12-1 16,0-2-2-16,26-2-2 15,32 7-1-15,-2 5 1 16,5 15 0-16,-9 14 1 16,-17 6-6-16,-9 0 4 15,-8 0-3-15,3 23-7 16,-21 15 3-16,0 8 3 15,0 5 7-15,-4 1-1 16,-52-20-127-16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4:20.211"/>
    </inkml:context>
    <inkml:brush xml:id="br0">
      <inkml:brushProperty name="width" value="0.06667" units="cm"/>
      <inkml:brushProperty name="height" value="0.06667" units="cm"/>
      <inkml:brushProperty name="color" value="#5B9BD5"/>
      <inkml:brushProperty name="fitToCurve" value="1"/>
    </inkml:brush>
  </inkml:definitions>
  <inkml:trace contextRef="#ctx0" brushRef="#br0">22 37 95 0,'-7'0'58'16,"2"0"-3"-16,5 0-7 15,0 0 2-15,0 0-10 16,0 0-9-16,-5 0-3 15,5 0 1-15,0 2-1 0,-4-2-4 16,4 0-1-16,0 0-4 16,0 0-6-16,0 0-1 15,0 4-3-15,0-4 1 16,0 2 1-16,0-2 0 15,0 0 0-15,0 0-3 16,0 0-1-16,0 0 0 16,0 0-7-16,25 0 0 15,55 0-4-15,32 0 4 16,38 0 16-16,33 0-15 15,-12 0 1-15,-5 0-2 16,-23 0 1-16,-12 0 0 0,-47 0-1 16,-37 0 0-16,-28 0 0 15,-19 0-5-15,0 0-3 16,0 0 0-16,-10 0 0 15,-39 0 8-15,-33 0 1 16,-28 0 3-16,-37 0-2 16,-10 0-1-16,0-6 0 15,-2-2-1-15,11 0 1 16,38 2-2-16,24 2-1 15,34-1 2-15,33 5-1 16,3-4 1-16,11 4 0 16,5 0 0-16,0 0 0 15,0 0 1-15,0 0-1 16,0 0 1-16,0 0-1 15,0 0 0-15,0 0-1 0,10 0-2 16,27 0 0-16,43 0 3 16,25 0 4-16,38 0 9 15,18 0-12-15,6 0 1 16,-1 0-1-16,-30 0 0 15,-36 0 0-15,-48 0-1 16,-33 0 0-16,-19 0-1 16,0 0-1-16,0 0-4 15,0 0-1-15,-19 0-3 16,-42 0 9-16,-30 0 1 15,-31 0 5-15,-28 4-4 16,-7-1-1-16,-9-1 0 0,14 4-1 16,35-2-1-16,32-2 0 15,50-2 2-15,14 0 1 16,21 0 1-16,0 0 4 15,0 0 3-15,0 0 2 16,0 0 0-16,5 0-3 16,37 0-8-16,47 0 1 15,33 0 0-15,60 0 6 16,24 0-7-16,7 0 0 15,-6 0 1-15,-25 0-1 16,-41 0 0-16,-31 0 0 16,-49 0 0-16,-40 3-1 15,-21 0-4-15,0 3-4 16,0-6 1-16,-5 2 1 15,-42 4 4-15,-44-2 3 0,-40-2 5 16,-40-2-1-16,-5 0-3 16,-2 0-1-16,17 0 0 15,25 0-2-15,19 0 1 16,16 0-2-16,47 0 3 15,19 0 1-15,23 0-1 16,12 0 0-16,0 0 1 16,0 0 2-16,0 0 1 15,31 0-4-15,20 0-2 16,24 0 0-16,52 0 3 15,34 0-1-15,22 0 2 16,-17 0-1-16,-25 4-1 0,-45-2 0 16,-26 0 0-16,-40 1 1 15,-13 1-2-15,-17-4 0 16,0 2 1-16,0 0-3 15,0 2 0-15,-17-4-2 16,-32 0 5-16,-38 0 0 16,-39 0 1-16,-19 0 0 15,-3 0-1-15,1 0-1 16,27 0-1-16,13 0 1 15,18-4 1-15,33 0 0 16,16 0 1-16,19 4-1 16,21 0 1-16,0 0 2 15,0 0 4-15,0 0 2 16,4-3 0-16,43 1-9 15,19 0 1-15,34-2-1 0,27 2 1 16,9-2 1-16,4 2-1 16,-4 2 0-16,-14-4-1 15,-26 4 0-15,-35 0 1 16,-31 0-2-16,-25 0 1 15,-5 0-5-15,0 0-6 16,-45 0-23-16,-55 0-46 16,-22-6-223-16</inkml:trace>
  <inkml:trace contextRef="#ctx0" brushRef="#br0" timeOffset="1">1 183 10 0,'0'-6'67'0,"0"6"-23"15,0 0-3-15,0 0-14 16,0 0-12-16,0 0 2 15,0 0-5-15,0-3 3 16,0 0 6-16,0 3 0 16,0-1 1-16,0 1-3 15,0 0-6-15,0 0-2 16,4-5-3-16,1 5-8 15,11-1 1-15,3-3-1 0,7 4 3 16,25 0-1-16,-2 0 1 16,17 0-3-16,4 0 0 15,22 0 0-15,4 4 0 16,0 2 0-16,-5-2 1 15,5-1-1-15,-17 0 2 16,-1-3 0-16,-13 0-1 16,-16 0 0-16,-18 0 0 15,-10 0 3-15,-12 0 0 16,-9 0 1-16,0 0-2 15,0 0-3-15,0 0 3 16,0 0 2-16,0 0 4 0,-4 0 4 16,-10 0-7-1,-12 0 5-15,-21 0-8 0,-12-10-3 16,-18-3-3-16,-14-2 3 15,-5 4-2-15,0-1 2 16,2 1 0-16,3 0 0 16,4 2 0-16,26 1 0 15,22-2 0-15,8 6 2 16,10-5-1-16,12 7 2 15,9 2 10-15,0 0 4 16,0 0 1-16,0 0-1 16,4 0-6-16,22 0-8 15,30 0-3-15,36 0 0 16,22 0-1-16,39 0-1 15,-8 7 2-15,-14 5 0 0,-19-9 2 16,-16 2-2-16,-4-5 0 16,-13 0 0-16,-18 0 0 15,-21 3 1-15,-31 0-1 16,-9-3 0-16,0 0 3 15,0 0-3-15,0 0-4 16,-4 0-3-16,-27 0-1 16,-23 0 8-16,-23-11-2 15,-19 0-1-15,-19 0-2 16,-11-1-2-16,-10 2-3 15,5 2-3-15,19 2 6 16,20 0 1-16,43 6 4 0,19-2 0 16,25 2 2-1,5 0 0-15,0 0 0 0,0 0 0 16,0 0 0-16,9 0 0 15,43 0 0-15,9 0 2 16,39 0-2-16,15 14 1 16,21 0 0-16,-5-2 0 15,-14-1-1-15,-30-7 1 16,-22 0-1-16,-25 0 1 15,-5-4 1-15,-9 0-1 16,-7 0 3-16,2 0-2 16,-12 0 4-16,-9 0-1 15,0 0 4-15,0 0-2 16,0 0-5-16,0 0-2 15,-14 0-7-15,-26 0 4 0,-42 0 3 16,-2 0 0-16,-33-6 0 16,-5 0 0-16,7 1 1 15,-2 3-1-15,26-2 0 16,16 4 0-16,31 0 0 15,27 0 0-15,17 0 0 16,0 0 0-16,0-2 0 16,10 2-3-16,36 0 0 15,20 0 3-15,39 0 4 16,36 8-3-16,6 3 0 15,-11-2 2-15,-23-1-3 16,-34-2 3-16,-23-3-3 0,-25-3 1 16,-12 0-1-1,-19 0 1-15,0 0-1 0,0 0 0 16,0 0-1-16,0 0-5 15,0 3 0-15,-10 0-5 16,-25 3 0-16,-31-4 8 16,-30 1 3-16,-25 1 4 15,-15-4-1-15,5 4-3 16,0-4 0-16,25 3-1 15,10 1 0-15,35-2 0 16,22 1 1-16,18-3 0 16,21 0 0-16,0 0 1 15,0 0 1-15,30 0-2 16,26 0 7-16,29 0 3 15,36 3-6-15,20 0-3 0,6 2-1 16,-11-1 1-16,-14 1-1 16,-22 4 1-16,-13-4-1 15,-21 4 0-15,-12-3 0 16,-12-1-1-16,-19 1 0 15,-11-2-2-15,-12-4-3 16,0 0-3-16,0 0-1 16,-12 0 0-16,-42 0 5 15,-37 0 5-15,-14 0 5 16,-17-10-3-16,0-1 1 15,21 1-3-15,19 3 0 16,29 1 0-16,36 3-1 0,17 3-8 16,0 0-19-1,0 0-22-15,35 0-57 0,38 6 2 16</inkml:trace>
  <inkml:trace contextRef="#ctx0" brushRef="#br0" timeOffset="2">1504 329 0 0,'0'0'22'16,"0"-3"-6"-16,0 3 9 15,0 0 11-15,0 0 4 16,0 0 0-16,0 0-3 16,0 0-4-16,0 0 1 15,0 0 1-15,0 0-5 16,0 0-5-16,0 0-1 15,-5 0 10-15,5 0 3 16,0 0-5-16,0 0-7 0,0 0-8 16,0 0-2-1,0 0-3-15,0 0-6 0,0 0-3 16,0 0-1-16,0 0 4 15,0 0-2-15,0 0 1 16,0 0 1-16,0 0 2 16,0 0-1-16,0 0 1 15,0 0-2-15,0 0-2 16,0 0 0-16,0 0-2 15,0 0 0-15,0 0-1 16,0 0 0-16,0 0 0 16,0 0 0-16,0 0 0 15,0 0-1-15,0 0 1 16,0 0-1-16,-5 0 1 15,5 0-1-15,0 3 1 0,0-3-1 16,0 3-1-16,0 0 0 16,0 2-1-1,0 3 0-15,0 5 2 0,0 1 0 16,0 3 1-16,0 1 0 15,0-8 0-15,0 5 1 16,-4 0-1-16,4 1-1 16,0-3 2-16,0 3-1 15,0-4 1-15,0 2-1 16,-5-2 1-16,5 2 0 15,0 0 0-15,-5 0-2 16,5 5 1-16,-7 5 0 0,3 1 1 16,4 7 0-1,-10-6-1-15,5 0 2 0,1 0-1 16,-3-3 0-16,7-6-1 15,-5 2 2-15,0-4-2 16,1 0 1-16,-1-1 0 16,0-2-1-16,1-1 0 15,-8 1 1-15,3-2-1 16,-1 6 0-16,-1-6 1 15,6 1-1-15,-5 1 1 16,6 0-1-16,4-4-1 16,-5 5 0-16,-2-2 1 15,7 3-1-15,-5 0 0 16,1 2 1-16,-1-3-1 15,0-5 1-15,1 4-1 0,-8 2 2 16,3-2-2-16,-1 2 1 16,-1 1 0-16,1 1 1 15,-4 2 0-15,-2-1-2 16,6 0 2-16,-1 3-1 15,1-3 0-15,1 0 0 16,4-2 0-16,-6-4 0 16,6 1 0-16,-5-1 0 15,-6 0-1-15,11 8 1 16,-9-3-1-16,5 4 1 15,-3-2-1-15,-2 1 0 16,-2 1 1-16,7-3-1 0,-1 6 1 16,-6-3-1-1,-3-2 2-15,3 2-2 0,-5 3 3 16,2 2-2-16,-2-2 1 15,-5 0-1-15,12 5 1 16,-7-4-2-16,7-1 1 16,-3-1-1-16,-1 2 0 15,6-2 0-15,3-2 0 16,-1-6 1-16,6 3-1 15,-8-5 1-15,3 0-1 16,-6 2 0-16,4 1 1 16,-3 2-1-16,4 0 0 15,-1 6 1-15,1 0-1 16,6 0 0-16,-1-3 0 15,-2 0 0-15,2-6 0 0,-4 3 0 16,4-5 0-16,-4 0 0 16,-3 4 0-16,7-2 0 15,-4-2 1-15,4 0-1 16,-2-1 0-16,7 3 0 15,0-2 0-15,-4 0 0 16,4-2 0-16,0 0 0 16,0-2 0-16,-5-2 0 15,5-3 0-15,0-1 0 16,0-2 1-16,0 0 1 15,0 0 0-15,0 0 1 16,0 0 0-16,0 0 4 0,0 0 2 16,0-5 6-1,0-19 12-15,0-10 10 0,0-20-23 16,21-12-12-16,14 3-2 15,-4-3 1-15,-1 11-2 16,5 4 2-16,-4 3-1 16,4 2 0-16,5 3 0 15,-5 0 0-15,0 5 0 16,-14 7 0-16,-2 2 1 15,-3 10 1-15,-11-1-1 16,4-1 2-16,3-2-3 16,6-2 2-16,-6-1-1 15,2-3 0-15,3-3-1 16,-8-2 1-16,5-3-1 15,-2-1 0-15,2 4 1 0,-10 3-1 16,1 2 1-16,7-3-1 16,-3 4 1-16,1-4-1 15,1 2 1-15,3-8-1 16,3 0 0-16,6-8 1 15,-7-3-1-15,-1 1 1 16,1-7-1-16,-2 4 1 16,-2-9-1-16,2 9 0 15,-5-4 0-15,3 3 0 16,-8 7 0-16,1 2 0 15,0 5 0-15,0 2 1 16,-1 4-1-16,8 0 0 0,7-2 0 16,-8 8 1-1,3 0-1-15,-4 9 0 0,-3 0 0 16,2 5-1-16,-4 4 1 15,4 0-1-15,-9 4 0 16,0 4 1-16,0-3-1 16,0 3 0-16,0 0 0 15,0 0 0-15,0 0-4 16,0 7-7-16,0 27-5 15,-23 14-2-15,-24 24 17 16,-14 14 1-16,-9 11 1 16,-10 7 0-16,10 5 0 15,-7 5 0-15,7-2 0 16,13-12 0-16,3-4 0 15,3-8 0-15,11-11 0 0,5-2-1 16,-7-7 1-16,2 1 0 16,14 0 0-16,3-4 0 15,-3-2 0-15,5 5 0 16,12-1-1-16,9-8 2 15,0-4-2-15,0-6 2 16,0-15-2-16,0-13 2 16,0-10-1-16,0-11 0 15,0 0 0-15,0 0 4 16,0 0 3-16,0 0 3 15,0-20 2-15,0-20-3 16,0-17-9-16,0-15 0 16,0-2-2-16,14 5-2 15,12 6 3-15,-1 3 0 0,-4 8 0 16,19-2 0-16,-5-4 1 15,0-5 0-15,17-6 0 16,-17-2 0-16,19-15 0 16,-3 1 0-16,6-17 1 15,8-6-1-15,10-7-1 16,-5 9 1-16,1 17 0 15,-15 18 0-15,-16 16 0 16,-24 17 0-16,3 13 1 16,-12 14 0-16,-3 5 0 15,-4 6 0-15,0 0-2 16,0 0 0-16,0 0-2 15,0 0-6-15,0 3-6 0,0 35-6 16,0 16 5 0,-11 26 11-16,-29 21 5 0,-26 13 0 15,-13 12 0-15,-8 0 0 16,0 3 0-16,8-9 0 15,9-5 0-15,9-15-1 16,21-12 1-16,14-10 0 16,5-12 0-16,12-9 0 15,9-14-1-15,-5-11 1 16,5-15 0-16,0-8 0 15,0-9 0-15,0 0 1 16,0 0 1-16,-5 0 6 16,5 0 1-16,0 0 3 15,0-29-2-15,0-17-8 0,0-20-1 16,0-14-1-16,24-17-3 15,18-15 2-15,-7-8-1 16,14 2 0-16,-2 3 1 16,-12 16 1-16,5 10-1 15,-5 14 0-15,5 15 1 16,-5 3 0-16,0 14 0 15,-4 3 0-15,-6 5 2 16,1 9-1-16,-5 9-1 16,-7 6 0-16,-9 5 0 15,-5 4 1-15,0 2-1 16,5 0 0-16,-5 0-1 15,0 0-2-15,0 0-5 0,0 30-11 16,0 37 0 0,0 24 16-16,-24 30 3 0,-27 7 0 15,11 4 0-15,-16 0 1 16,-1-9-1-16,8-11 0 15,2-9 0-15,3-14 0 16,9-12 0-16,0-2 0 16,14-18 0-16,11-9 0 15,6-11 0-15,4-14 0 16,0-11 0-16,0-12 0 15,0 0 2-15,0 0 3 16,0 0 4-16,0-16 5 16,0-23-2-16,4-24-11 15,22-20 1-15,9-26-2 0,5-19 0 16,4-15-2-16,13-15-1 15,13 0 0-15,-5 7-4 16,-4 7 3-16,0 24 3 16,-16 24-1-16,-15 18 4 15,1 20-2-15,-15 18 0 16,10 11 1-16,-17 12-1 15,0 11-1-15,-4 4-1 16,-5 2-3-16,0 0 1 16,0 0 0-16,0 0 1 15,0 0-4-15,0 31-7 16,-9 32-11-16,-36 34 18 15,-11 32 6-15,-26 17 1 0,-2 4 0 16,-3-5 0 0,12-1 0-16,10-10 0 0,9-6 0 15,4-9 0-15,29-10 0 16,-3-6 0-16,5-20 0 15,7-12 0-15,9-16 0 16,0-22 0-16,5-9 0 16,0-13 0-16,0-11 0 15,0 0 2-15,0 0 0 16,0 0 5-16,0-22 3 15,0-21-4-15,0-23-6 16,10-20 1-16,8-14-2 16,13-21 1-16,11-19-2 15,19-15-2-15,9-8-2 0,14 0 1 16,12 2 2-16,-9 16-1 15,-7 33 4-15,-19 23 0 16,-15 26 3-16,-6 17-1 16,-14 15 0-16,-7 11-2 15,-8 14 0-15,-6 6-3 16,-5 0-2-16,5 2-5 15,-5 50-15-15,0 36 7 16,-5 41 15-16,-65 26 3 16,-22 8-1-16,-8 1 2 15,-1-6-1-15,10-14 0 16,21-11 0-16,9-18 0 15,14-20 0-15,7-18 0 0,14-20 0 16,12-23 0 0,10-11 0-16,-1-11-1 0,5-12 2 15,0 0 0-15,0 0 3 16,0 0 5-16,0-14 7 15,0-23 1-15,0-21-14 16,0-22-2-16,0-17-1 16,0-21 0-16,5-20-1 15,55-16-3-15,20-7-2 16,16 6 2-16,5 13-1 15,-15 17 3-15,6 38 2 16,-38 24-1-16,-8 25 2 16,-22 18-1-16,-8 11 0 15,-11 9 0-15,-5 0-2 0,0 12-7 16,0 51-12-16,0 37 8 15,-70 40 13-15,-26 24 1 16,-31 2 0-16,-13-3 0 16,13-8 0-16,22-15-1 15,28-14 0-15,16-8 0 16,30-26 0-16,27-23 0 15,4-18-1-15,0-22-7 16,21-12-86-16,44-17-151 16</inkml:trace>
  <inkml:trace contextRef="#ctx0" brushRef="#br0" timeOffset="3">15 243 28 0,'7'0'11'16,"-3"-3"-3"-16,-4 3-4 15,0 0 1-15,0 0 8 16,0 0 14-16,0-3 9 15,0 3-6-15,0 0-1 16,0-3 4-16,0 0 10 16,0 1 2-16,0 2-15 15,0 0-2-15,0 0-7 16,0 0-7-16,0 0 0 15,0 0-3-15,0 0 6 16,0 0 2-16,0 0 4 16,0 0-3-16,0 0 0 15,5 0 0-15,0 0-4 16,-1 0-9-16,1 11-7 0,2 23-1 15,7 15 1-15,7 20 2 16,-2 14-2-16,-7 5 0 16,-8 7 0-16,1 5 0 15,4 1 0-15,-4 2 0 16,7-3 0-16,-3 1 1 15,5-10-1-15,-2-17 1 16,-3-13-2-16,-9-21 1 16,0-18 0-16,0-13-3 15,0-5-3-15,0-4 0 0,0 0 3 16,0 2 2-16,0-2-1 15,0 0 2-15,0 0 1 16,0-15 3-16,-4-25-1 16,-13-14 0-16,-2-21-3 15,-2-19 1-15,3-17-1 16,-13-4-3-16,-4-2 2 15,14 7 1-15,0 11 0 16,12 21 0-16,9 4 0 16,0 10 0-16,0 1 3 15,0 4-1-15,0 1 0 16,0 7 0-16,0 4 0 15,0 11 1-15,0 10-1 16,0 8 5-16,0 13 3 16,4 5 4-16,1 0 2 0,7 0-2 15,-3 13-14-15,12 36-2 16,-2 29 2-16,21 42 0 15,-10 17 0-15,0 3 1 16,-4 13-1-16,-12-4 0 16,-2-7 0-16,-3-15 0 15,-9-10 1-15,10-13-1 16,1-12 0-16,-1-10 1 15,6-18-1-15,-2-10 0 16,-4-19 0-16,-6-15 0 16,-4-14-3-16,0-6 0 15,0 0 0-15,0 0-3 16,0 0 1-16,0-15-1 15,0-25 2-15,0-20-3 0,0-15 6 16,0-20-2-16,-19-13 2 16,-11-4 0-16,4 0 0 15,-9 3 0-15,9 9-2 16,8 6 3-16,1 5-1 15,3 6 1-15,-2-3 0 16,7-3 0-16,-8-2 0 16,-2 5-1-16,10 5 2 15,2 9 0-15,2 30-1 16,5 12 3-16,0 22 5 15,0 5 2-15,0 3 1 16,0 0-2-16,0 9-9 16,5 45-5-16,16 38 5 15,24 34 0-15,1 26 0 16,-1 8 2-16,2 10-1 0,-3 2 0 15,8-1 0-15,-8-8 0 16,-4-13-1-16,-14-22 1 16,9-10-1-16,-14-20 0 15,-12-19 0-15,1-18-1 16,-10-19 0-16,0-18 0 15,4-13 0-15,-4-11-2 16,0 0-3-16,0 0-1 16,0 0-2-16,0-17 3 15,0-26-4-15,-14-26 7 16,-21-23 1-16,-9-19 2 15,2-24 0-15,-3-8 0 0,-2-8 0 16,-2-5 0-16,14 13-1 16,-5 11 1-16,-2 15 0 15,12 13 0-15,-1 25 0 16,8 4 0-16,6 13 0 15,-1 4 0-15,1 5 3 16,8 11-2-16,-8 8 1 16,13 6 0-16,-1 13-1 15,5 9 1-15,0 6 2 16,0 0 4-16,0 0 2 15,0 6-3-15,0 51-7 16,9 35 1-16,27 33 8 16,1 27-4-16,3 18 0 15,0-1-1-15,-1 2 1 16,-3-1-1-16,-1-15 0 0,-10-13-1 15,6-16-1-15,-5-17-2 16,4-17 1-16,-16-18 0 16,7-11-1-16,-7-11 0 15,-2-20-3-15,-3-18 3 16,-4-9-2-16,-5-5 0 15,0 0-6-15,0 0 0 16,0-15-3-16,0-40 0 16,-9-29 6-16,-22-19 3 15,-9-23 2-15,-2-9 0 16,2-5-1-16,5-1 0 15,-4 4 1-15,-1 2-1 0,9 15 1 16,-4 8-1-16,0 12 1 16,5 5 0-16,-1 12 0 15,5 3-1-15,1 9 2 16,11 7-1-16,2 9 0 15,7 19 1-15,5 4 4 16,0 15 5-16,0 6 3 16,0 3-3-16,0 8-4 15,0 0-6-15,0 0-1 16,5 39-5-16,30 36 3 15,7 42 3-15,12 26 3 16,7 23-1-16,0 9 1 16,-5 9 0-16,-7-7 1 0,-7-11-2 15,-2-20-1-15,-21-20 0 16,-3-23 0-16,-2-20-1 15,-7-22 0-15,-2-21 0 16,-5-12-1-16,0-17 0 16,0-7 0-16,0-4-5 15,0 0-1-15,0 0 3 16,0-8 3-16,0-35 2 15,-31-29-1-15,-8-32 0 16,-18-24 0-16,6-21 0 16,2-9 1-16,7-3-2 15,2 2-1-15,5 25-1 0,16 7 1 16,-7 19 2-1,10 14-1-15,7 15 1 16,4 10-1-16,-7 9 1 0,3 9-1 16,4 8 2-16,5 14 0 15,0 15-1-15,0 2 2 16,0 9 0-16,0 3 1 15,0-3-1-15,0 3-1 16,0 0-1-16,0 32-4 16,5 40 3-16,25 25 1 15,5 32 2-15,5 25 1 16,-2 10-1-16,-15 5 0 15,3 2-1-15,-5-9 0 16,-12-25-1-16,-4-17 0 16,0-22 1-16,-5-24-2 0,4-20 1 15,3-14 0-15,-7-14-1 16,0-12 1-16,0-8-2 15,0-6-1-15,0 0-3 16,0-6-5-16,0-38 2 16,0-29-2-16,0-39 7 15,0-26 3-15,-11-24 1 16,-3-24 0-16,4-4 0 15,3 10 0-15,-2 13 0 16,4 27 0-16,5 28 1 16,0 20-1-16,0 22 2 15,0 17 4-15,0 8 0 0,0 16-3 16,0 9 2-1,0 8-2-15,0 4 1 16,0 5-2-16,0 1 0 0,0-2-2 16,0 4 0-16,0 0-3 15,0 0-2-15,0 0 0 16,0 0-2-16,0 0 2 15,0 24 2-15,0 30 3 16,-5 38 6-16,5 33 8 16,0 36 0-16,0 22-5 15,14 10-2-15,17 1-4 16,4-8 0-16,7-8-2 15,7-15 1-15,7-16-2 16,1-24 0-16,-13-28-2 16,-4-28 1-16,-14-29 0 0,-22-27 1 15,-4-11-1-15,0 0-4 16,0 0-11-16,0-31-5 15,-4-21-1-15,-31-19 4 16,-1 2 3-16,6 9-5 16,21 17-17-16,2 28-64 15,7 15-185-15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4:42.187"/>
    </inkml:context>
    <inkml:brush xml:id="br0">
      <inkml:brushProperty name="width" value="0.06667" units="cm"/>
      <inkml:brushProperty name="height" value="0.06667" units="cm"/>
      <inkml:brushProperty name="color" value="#BF9000"/>
      <inkml:brushProperty name="fitToCurve" value="1"/>
    </inkml:brush>
  </inkml:definitions>
  <inkml:trace contextRef="#ctx0" brushRef="#br0">3058 3251 37 0,'0'0'104'16,"0"0"-24"-16,0-6-21 16,0 6-16-16,0-2-6 15,0-2-6-15,0 1 1 16,0 0 3-16,0-2 5 15,0-1 7-15,0 3-12 16,0 0 0-16,0 1-10 16,0-4-5-16,0 0-8 15,-4 0-6-15,-6 0-3 16,10 0-2-16,-4 3 1 15,4-4-2-15,-5 1 0 16,-2-6 1-16,-3-8-1 16,6 1 0-16,4-5 0 0,0-2 0 15,0 1 0-15,0-4 1 16,0 3 0-16,4 3-1 15,18 3-1-15,8 3-2 16,0 9-2-16,20 2-2 16,6-4 1-16,-7 10-2 15,-7 0 1-15,-2 0 0 16,-14 18 0-16,-8 17-2 15,-6 2 0-15,-12 6 5 16,0 2 1-16,0-1 3 16,-30-4 1-16,-22-3-1 15,3-7 2-15,-7-5 0 0,-19-5 1 16,2-9 3-16,-11-5 1 15,-3-6 0-15,-9 0-3 16,26-9 1-16,9-13-4 16,10-2 2-16,11-4 2 15,21-4-2-15,-2-2 3 16,21-6-2-16,0 0-3 15,0-3-1-15,14 3-4 16,33-3 3-16,-2 11-2 16,11 9 1-16,0 6-2 15,23 8-2-15,8 9-1 16,18 0 4-16,-13 12 0 15,8 13-3-15,-25 5-4 16,-9 9 2-16,-5 4-1 16,-21 6 0-16,-19 0 4 0,-5 0-1 15,-16-1 0-15,0-5 6 16,-21-6 0-16,-35-8 1 15,-10-6 2-15,-13-9-2 16,-17-2 2-16,-12-6-1 16,-2-4 0-16,-7-2 1 15,7 0-3-15,19-17 1 16,16-6 0-16,18-9 3 15,13-1 1-15,18-4 2 16,12-5 3-16,14 0 0 16,0-1-5-16,14-3-5 15,38-3 0-15,13 9 0 0,5 1-3 16,15 13-1-16,18 11 1 15,-3 9-4-15,36 6 6 16,-5 0-2-16,-16 25 0 16,2 11 0-16,-35 7-6 15,-16 2 2-15,-22 4-4 16,-23 3 3-16,-16-6 5 15,-5-1 1-15,0-5 2 16,-52-5 1-16,-18-9 0 16,-16-5 0-16,-20-16 1 15,-9 0 1-15,-2-5 2 16,0 0-3-16,17 0 0 15,4-10-1-15,30-17 1 16,12-5 0-16,12-3 1 16,23-4 0-16,19-4 4 0,0-5-1 15,14 2-4-15,38 2-2 16,18 10-2-16,0 5 0 15,26 9-1-15,-9 15-2 16,9 5 4-16,-21 0-3 16,-14 0 2-16,-5 20-5 15,-21 3-1-15,10 5 1 16,-29 9 1-16,-7-3 2 15,-9 2 0-15,0-3 4 16,-25-4 0-16,-41-3 3 16,-21 1 0-16,-18-12 2 15,-5-5 0-15,-12-8 1 0,12-2-1 16,19 0 1-16,9-23-2 15,21-5 0-15,26-6 4 16,26-8 6-16,9 1-2 16,0-6-6-16,35 1-6 15,26 7 0-15,9 5-1 16,12 8-4-16,-12 19-1 15,-4 7 2-15,-13 0 0 16,-6 7 0-16,-12 19-5 16,5 8 2-16,0 4-1 15,-19 1 4-15,0 4 1 16,-16-3-1-16,-5 0 2 15,4-5 0-15,-4-3 2 16,0-11 1-16,-21-5 0 16,-18-8 0-16,-22-8 4 15,-10 0-1-15,1 0 2 0,-5-18-2 16,19-9-1-16,9-5 2 15,12 0 2-15,26 0 0 16,9-5 3-16,0 6-4 16,0-1-6-16,35 3-4 15,21 6-1-15,5 12 1 16,14 8-1-16,-14 3 2 15,-5 0 0-15,-12 6-2 16,-8 21-5-16,-11 0 0 16,-11 5 6-16,3 3-2 15,-3-1 5-15,-7-5-1 0,-7-2 0 16,0-6 2-16,0-4 1 15,-31 0 0-15,1-8-1 16,-17-1 2-16,-2-4 0 16,-24-4 5-16,15 0-3 15,-15-4 1-15,24-16 0 16,2-5 1-16,8-2 1 15,13-4 0-15,7 2 4 16,19-1-3-16,0-2-3 16,0 3-5-16,30 0-1 15,20 4-4-15,22 8 0 16,17 6 0-16,-12 11-1 15,19 0 4-15,-30 22-2 16,-12 6 0-16,7 1-1 16,-26 0-1-16,-5 0-2 0,-18 3 3 15,-12-1-2-15,0 0 6 16,0 1 1-16,-16-7 0 15,-24 2 1-15,-12-5-1 16,-13-2 4-16,-1-3-3 16,-13-8 2-16,-8-9-1 15,-4 0 0-15,16 0 0 16,4-11-2-16,15-15 0 15,7-5 0-15,23-4 3 16,10-5-1-16,16 0 5 16,0-7-5-16,5 5-2 15,37 1 0-15,23 7 0 0,10 2 0 16,7 13-6-16,24 11 4 15,8 8-4-15,8 0 6 16,-10 0-5-16,-11 16 4 16,-12 16-4-16,-28 5-4 15,-19 3 2-15,-7 3 1 16,-30-4 3-16,-5-1 0 15,0-6 3-15,-40-2 0 16,-11-11 3-16,-24-5 0 16,-17-8 0-16,-4-6 2 15,-16 0-1-15,7 0 0 16,4 0-3-16,5-8 1 15,35-16 2-15,-4-4-3 16,25-4 2-16,19 1 1 16,21-6 1-16,0-3 3 0,25 2-8 15,41 6-4-15,11 7 0 16,12 13-1-16,2 12 1 15,-4 0 2-15,-21 6-5 16,-22 25 1-16,-9 1-1 16,-18 2-1-16,-17 4 4 15,0 2 4-15,-21-4 0 16,-45 2 3-16,-9-10 1 15,-12-10 1-15,17-12-1 16,-12-6 0-16,24 0 0 16,-3-18 3-16,9-7-7 15,17-4 0-15,21-2-16 0,14 11-60 16,31 2-169-16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4:42.188"/>
    </inkml:context>
    <inkml:brush xml:id="br0">
      <inkml:brushProperty name="width" value="0.06667" units="cm"/>
      <inkml:brushProperty name="height" value="0.06667" units="cm"/>
      <inkml:brushProperty name="color" value="#BF9000"/>
      <inkml:brushProperty name="fitToCurve" value="1"/>
    </inkml:brush>
  </inkml:definitions>
  <inkml:trace contextRef="#ctx0" brushRef="#br0">2922 2340 73 0,'0'-3'50'15,"0"3"-13"-15,0-3-13 0,0 3-6 16,0 0 3-16,0 0 0 16,0 0 4-16,0 0-3 15,0 0 3-15,0 0 0 16,0 0-3-16,0 0-10 15,0 0-8-15,0 0 0 16,-4 0-4-16,4 0 1 16,0 0 0-16,0 0 3 15,0 0 1-15,0 0 0 16,0 0-2-16,0 0-2 15,0 0 1-15,0 0-2 16,0 0 2-16,0 0-2 16,40 0-4-16,30 6 4 0,26 2 18 15,30-2-1-15,-4-6-5 16,-5 0-5-16,-16 0 0 15,-26 0-3-15,-24 0 1 16,-27 0-4-16,-13 0-1 16,-11 0 0-16,0 0 0 15,0 0 0-15,0-6 2 16,0 0 3-16,-4 4 5 15,-22-4-4-15,-21 4-1 16,-14-2 0-16,-28-2-4 16,-7-3 0-16,-4 2 0 15,8 3-1-15,15 2 1 0,11 2 0 16,22 0 0-1,9 0 0-15,9 0-1 0,7 0 2 16,8 2 0-16,6 7 4 16,0-3 3-16,5-1 0 15,0 1 2-15,0-6-2 16,0 0 0-16,0 4-2 15,0-4 1-15,21 5-8 16,33 0-7-16,28-1 7 16,33-2 7-16,11-2-3 15,-4 0-3-15,-21 0 0 16,-31 0-1-16,-35 0 0 15,-14 0 0-15,-16 0-2 16,-5 0-1-16,0 0-1 16,0 0-3-16,0 0 2 15,0 0 4-15,-14 0 1 0,-28 0 1 16,-29 0 0-16,-20 0 2 15,2-2-2-15,-14-4-1 16,19 6 0-16,-3 0 0 16,22 0-1-16,8 0 1 15,18 0 0-15,-1 0 0 16,23 2-1-16,3 4 2 15,5 0-2-15,4-2 2 16,5 2-1-16,0-6 0 16,0 2 1-16,0 0 0 15,14 1-1-15,52 3-1 0,39 0 1 16,33-6 1-1,17 2 2-15,7-2 2 0,-20 0-5 16,-36 0 1-16,-27 0-1 16,-18 0-1-16,-19 4-1 15,-23-2-6-15,-7-2 1 16,-12 0-16-16,0 4-11 15,-31-4 15-15,-41 0 19 16,-24 0 1-16,-19 0-1 16,-7 0 0-16,-9-16-1 15,-9 8-2-15,4 1-2 16,14 1-1-16,14 2 2 15,38 1 4-15,9 0 0 16,38 1 0-16,18 2 1 16,5 0 15-16,0 0 9 0,0 0 4 15,24 0-13-15,36 0-13 16,27 0-3-16,35 0 0 15,9 0 0-15,-7 0 0 16,-7 0 1-16,-42 0-1 16,-14 0 0-16,-35 0-1 15,-10 0-2-15,-16 0 1 16,0 0-3-16,0 0-5 15,0 0-4-15,-16 0 1 16,-36 0 13-16,-13-4 0 16,-15-1 1-16,-2-6 1 15,24 2-2-15,-3 9 1 0,0 0-2 16,9 0 1-1,3 0 0-15,14 0 0 0,9 0 0 16,17 0 0-16,9 0 0 16,0 3 3-16,0-1-1 15,0 4 6-15,9-2-8 16,47 1-3-16,29-2-1 15,36-1 4-15,15-2 7 16,-9 0-3-16,-10 0-2 16,-47 0 0-16,-14 0-1 15,-37 0-1-15,-19 0-1 16,0 0-2-16,0 0-4 15,0 0-4-15,-5 0-2 16,-30 0 11-16,-5 0 2 16,-25 0 5-16,-22 0-2 0,1-5-1 15,-3-4-1-15,2 3 1 16,12 4-2-16,9 2 2 15,20 0-2-15,15 0 2 16,1 0 1-16,6 0 7 16,8 0-1-16,7 0 1 15,9 0 9-15,0 0 3 16,0 0-3-16,4 0-12 15,41 0-7-15,20 0-1 16,27 0-2-16,13 0 2 16,-2 0 1-16,-14 0 0 15,-12 0-3-15,-7 6 2 0,-9 2 0 16,5 4 1-1,-5-4-2-15,-17-2 1 0,-23-2-1 16,-16-4-4-16,-5 0-6 16,0 0-7-16,-16 0 8 15,-50 0 10-15,-39 0 1 16,-12 0-3-16,-14-4-12 15,-1 4-29-15,27 0-1 16,4 0-2-16,19 0 5 16,7 0 6-16,19 0 20 15,7 4 11-15,19-4 4 16,20 2 1-16,10-2 9 15,0 2 31-15,0-2-8 16,45 0-20-16,11 3-7 16,28 1-3-16,33-2 6 0,5-2-1 15,-17 0 6-15,-4 0-1 16,-31 0-7-1,-4 0 1-15,-15 0-4 0,-20 0-2 16,-17 0 0-16,-14 0-2 16,0-2 1-16,0-2 1 15,-5-1 3-15,-39-3 6 16,-33-4-4-16,-24 0 0 15,-9-2-5-15,23 5-5 16,22 4-68-16,29-4-126 16</inkml:trace>
  <inkml:trace contextRef="#ctx0" brushRef="#br0" timeOffset="0.0001">2901 164 11 0,'0'1'64'0,"0"4"2"16,0-5-5-16,0 0-12 15,0 0-1-15,0 1-8 16,0-1-11-16,0 3-10 15,-4-3 2-15,-1 0 3 16,5 0 7-16,-5 0 6 16,5 0 5-16,0 0-11 0,0 0-3 15,0 0-11-15,0 3-4 16,0-3-7-16,0 3-3 15,0 0-3-15,0-3 0 16,0 2 1-16,0 2 0 16,0-4-1-16,0 2 0 15,0-2 0-15,0 4 0 16,0-4-1-16,0 0 2 15,0 0-1-15,0 0 0 16,0 8 1-16,0-6-1 16,0 2 0-16,0-2 0 15,0 1-1-15,0 0 0 0,0 0-1 16,0 6 1-1,-9-4 0-15,9 4 1 0,-5-3 0 16,-2-1 1-16,7 1-2 16,0 0 2-16,-4 0-1 15,4 2 0-15,0-2 0 16,0 3 0-16,0-1 0 15,-5 1 0-15,0 2 1 16,1-2-1-16,-1 3 1 16,-2-8 0-16,2 2 0 15,5-3-1-15,-5 3 1 16,1 0-1-16,4 2 1 15,-5 1-1-15,0 2 1 16,1-2-1-16,-3 3 1 16,-3-1 0-16,6 4-1 0,4 0 1 15,-5-5-1-15,0 0 0 16,-2 0 1-16,3 2-1 15,4-6 0-15,-5-1 0 16,5 1 0-16,0-3 1 16,0 3-1-16,0 2 1 15,0-2-1-15,-5 5 1 16,1 0-1-16,4 3 0 15,-10 1 0-15,10 3 1 16,-7-2 0-16,3 5-1 16,4-7 2-16,-5 0-1 15,5 1 0-15,0-7-1 0,0 1 3 16,-5 3-3-1,5-4 1-15,0 0 0 0,0 1 0 16,0 3-1 0,0-1 0-16,0 6 0 0,0 1 0 15,0 2 1-15,0 0 0 16,0-3-1-16,0 3 0 15,0 0 1-15,0-2-1 16,0-1 0-16,0-3 2 16,0 0-2-16,0 0 1 15,0 0 0-15,0 4 0 16,0-4 0-16,0 2 0 15,0-3 0-15,0-2-1 16,0 4 0-16,0 2 1 16,0 0 0-16,0 3-1 0,0 3 1 15,0 0-1-15,0-1 1 16,0 4-1-16,5 0 2 15,0 1-2-15,6 1 1 16,-11 0 0-16,10-2 0 16,-10 3 1-16,0-3-2 15,0-4 4-15,0 1-3 16,0 1-1-16,0-8 2 15,0 13-2-15,0-2 0 16,0-2 0-16,0-2 2 16,0 5-2-16,4-2 0 15,1 3 1-15,0-1-1 0,-1 1 0 16,3 2 1-1,3 4-1-15,-10-4 0 0,4 4 0 16,-4-1 0-16,10 3 0 16,-3 0 0-16,-3 10 1 15,1-5-1-15,0-2 0 16,-5-3 0-16,4-2 0 15,1-3 1-15,-5 0-1 16,5-10 0-16,7 1 1 16,-8-4-1-16,1-4 0 15,0-1 1-15,-1-2-1 16,-4 0 0-16,7-1 0 15,-2-3 0-15,-5-2 0 16,0 0 0-16,0-3 0 16,0 0 1-16,0-1-1 0,0-2 0 15,0 0 1-15,0 0-1 16,0 0 0-16,0 0 3 15,0 0-2-15,0 0 4 16,0 0 1-16,0-8 4 16,0-12 0-16,0-17-4 15,0-15-5-15,0-8-1 16,0-18 0-16,0 1 0 15,0 0 0-15,19 6 0 16,-3 5 0-16,-7 9 1 16,13 10-1-16,-18 11 0 15,-4 4 2-15,5 9 0 0,-5-1-1 16,0-1 1-1,0 5-2-15,0-3 1 0,0-6-1 16,0-5 1-16,0 5-1 16,0-8 1-16,0 0 0 15,0 0-1-15,0 2 0 16,0 9 0-16,0 6 2 15,0 3-1-15,5 3 2 16,-5 0-2-16,0-4 2 16,0 2-2-16,0 1 1 15,0-5-1-15,0 0 0 16,0 2 0-16,0-4 0 15,0 2-1-15,-5-1 0 16,0 7 0-16,1 3 0 16,-8-9 0-16,-2 0 0 0,4-3 0 15,3 2 0-15,3 2 0 16,-6-1 0-16,6-4 0 15,-6-1 0-15,3-1 0 16,3-2-1-16,4 4 3 16,0-1-3-16,0 2 1 15,0-3 0-15,0 0-1 16,0 6 1-16,0-8 1 15,0 2-1-15,0-4-1 16,0 9 1-16,0-9 1 16,0 2-1-16,0 2 0 15,0 0 0-15,0 3 0 0,0 9 0 16,0 0 0-1,0-1-1-15,0 7 0 0,0-4 0 16,0 6 1-16,0 1 0 16,4 0 0-16,-4 5 0 15,0-4 0-15,0 4 1 16,0 0-2-16,0 0 1 15,0 0-2-15,0 0-2 16,0 0-4-16,0 12-5 16,0 20-3-16,0 13 11 15,-4 21 4-15,-27 5 1 16,-9 10 0-16,1 2 0 15,8 0 1-15,1 4-2 16,9-5 1-16,11-4 0 16,10 5 0-16,0-9-2 0,0-6 1 15,0-1-1-15,0-10 1 16,10 1 1-16,6-4-1 15,-7 0 1-15,-4-2 0 16,0-6-1-16,2-3 1 16,2-3 0-16,-4-7 0 15,4 2-1-15,-2-3 2 16,-2-5-2-16,-5-7 1 15,0 2 0-15,0-5 0 16,0-7-1-16,0 3 1 16,0-7 0-16,0-1 0 15,0-2 0-15,0 0 0 0,0-3 0 16,0 0 0-1,0 0 0-15,0 0 2 0,0 0-1 16,0 0 3-16,0 0 4 16,0 0 2-16,0-26 8 15,0-5-10-15,0-24-6 16,0-10-2-16,0-13 2 15,5-8-2-15,20-9 0 16,15-4 0-16,0-2 0 16,0 6 0-16,2 10 0 15,-19 3 1-15,3 9-1 16,-5 4 2-16,-12 6-1 15,1 12 2-15,-3 4-1 16,-7 10-1-16,0 11 1 16,0 10-2-16,0 6 0 0,0 8 1 15,0-1-2-15,0 3 0 16,0 0 1-16,0 0-2 15,0 0 1-15,0 0-3 16,0 0-3-16,0 17-5 16,0 29-7-16,-17 20 17 15,-18 20-1-15,10 14 2 16,-1 15 1-16,2 5 0 15,17 9 0-15,-2-3-1 16,9-3 1-16,0-11-2 16,-5-12-2-16,5-11-1 15,0-20 2-15,0-14 0 0,0-21 1 16,0-17 1-1,0-14 1-15,0-3 0 0,0 0 4 16,0 0 5-16,0-15 3 16,0-22-4-16,0-8-6 15,-14-10-2-15,-2-14 0 16,-5-9 0-16,16-13-2 15,-4-18 1-15,9-5-1 16,0-13-1-16,0-5 3 16,0 7 0-16,0 5-2 15,9 7 4-15,12 16-3 16,-7 14 2-16,3 12-1 15,-8 16 1-15,-4 8 0 16,-5 11 0-16,0 16 0 16,4 8 1-16,-4 6 0 0,7 6-2 15,-2 0-4-15,-5 0 1 16,0 0-2-16,0 0-5 15,5 38-3-15,9 17 4 16,-7 24 9-16,-7 28-2 16,0 10 1-16,0 18 1 15,0 6-1-15,0 0 1 16,0-2 0-16,-7-4 1 15,7-6-1-15,0-14 1 16,0-15-1-16,0-17-1 16,0-20 0-16,0-17 1 15,0-24-2-15,-10-16 0 0,10-6 2 16,0 0 5-1,0-23 8-15,0-24-5 0,-9-12-8 16,-3-10 1-16,3-11-2 16,4-20 2-16,5-15-2 15,0-8 1-15,0-12 0 16,0-3 0-16,10-5 0 15,6 12-1-15,10 1 2 16,-7 19-1-16,-3 16 0 16,-7 27 1-16,-4 19-1 15,0 12 2-15,-5 14-2 16,0 8 1-16,0 7-1 15,0 5 0-15,0 1 0 16,0 2 1-16,0 0-1 16,0 0 0-16,0 0-1 0,0 0-4 15,0 43-8-15,0 31-2 16,-35 32 12-16,-10 26 2 15,15 5 0-15,-5 8 0 16,13 0 2-16,8 0-2 16,10 1 2-16,4-5-1 15,0 2 0-15,0-1-1 16,0-18-1-16,18-6-2 15,4-26 0-15,-8-29 1 16,-10-32 3-16,-4-13-1 16,0-18 1-16,0 0 1 15,0 0 7-15,0-12 6 0,0-25-8 16,0-17-5-1,0-19 0-15,-18-17-2 0,1-21 1 16,12-5 0-16,5-16-2 16,0-12 1-16,0-4-2 15,0-10 3-15,22 1-1 16,3 11 1-16,-6 14 1 15,-3 17-1-15,8 26 0 16,-12 20 3-16,2 15 0 16,-3 14 0-16,-6 11 0 15,0 15-2-15,-5 6 0 16,0 4-1-16,0 2 0 15,0 0 2-15,0-5-1 16,0 1-1-16,0 1 1 16,0-1-1-16,0 1 0 0,0 5 1 15,0 0-1-15,0-4-1 16,0 4 1-16,0 0 0 15,0-2 0-15,0-2 0 16,0 2 0-16,0 2 0 16,0 0-1-16,0 0-3 15,0 0-1-15,0 0-2 16,0 0-2-16,0 0 0 15,0 0 0-15,0 0 0 16,0 0 4-16,0 0 2 16,0 0 1-16,0 0 2 15,0 0 4-15,0 0 1 0,0-3 4 16,0 0-3-1,0 1-2-15,0-2-4 0,0 4 0 16,0 0-1-16,0 0 1 16,0 0-1-16,0 0 1 15,0 0 0-15,0 0 1 16,0 0 0-16,0 0-1 15,0 0 1-15,0 0 0 16,0 0 0-16,0 0-1 16,0 0 1-16,0 0-1 15,9 0-1-15,-4 0-2 16,6 0-2-16,-1 0 0 15,4 0-3-15,21 0-1 16,26 0 9-16,30 0 0 16,15 0 0-16,1 0-2 0,-11 0 2 15,0 6 0-15,-21 0-1 16,0 2 0-16,-19-2 0 15,-25-6 0-15,-6 0 0 16,-15 0-2-16,-10 0-1 16,0 0-1-16,0 0-1 15,0 0 4-15,0 0 1 16,0 0 1-16,-10 0 2 15,-41-14 1-15,-29-3-3 16,-16 0 0-16,-21-4-2 16,7-1 0-16,-7 2-2 15,21-3 1-15,12 8 2 16,16 4 0-16,23 5 0 15,10-2 1-15,14 4 0 0,7 2 1 16,5 2 2-16,2 0 3 16,7 0-1-16,0 0-2 15,0 0-3-15,0 0 0 16,0 0 0-16,0 0 0 15,0 2 0-15,16 4-2 16,40 0-3-16,24-3 5 16,37-3 3-16,14 0-1 15,-4 0 0-15,-27 0-2 16,-15 0 0-16,-29 0 0 15,-16 0-2-15,-24 3-1 16,-7-1-1-16,-9-2-3 16,0 0-3-16,0 0 3 0,0 0-3 15,0 0 1 1,0 0 8-16,-39 4 1 0,-36-2 2 15,-21 1 0-15,-26 3-1 16,-21 0-1-16,12 5 0 16,-5 0 0-16,26-1-1 15,40-2 0-15,18-2 1 16,38 0 0-16,7-5 0 15,7 6 1-15,0-4 4 16,0 0 2-16,0-1 3 16,7 1-8-16,38-3-2 15,34 3 0-15,38 0 2 0,40-3 2 16,14 0-2-1,-9 0-1-15,-19 0-1 0,-33 0 1 16,-19 0-2-16,-11 0 1 16,-29 0-1-16,-25 0 1 15,-21 0-3-15,-5 0-5 16,0 0-3-16,0 0-1 15,-26 0 11-15,-26 0 1 16,-32 0 4-16,-17 0 2 16,-16 0-4-16,-9 0 0 15,11 0-2-15,3 0 0 16,27 0 1-16,8 0-1 15,28 0 0-15,19 0 1 16,8 0 0-16,13 0 2 16,4 0 4-16,5 0 2 0,0 6 0 15,0 2-2 1,0-5 2-16,0 1-9 0,36-2-5 15,17-2 1-15,50 0 2 16,22 0 2-16,17 0 0 16,-6 0 0-16,-5 0 0 15,-30 0 0-15,-31 0 0 16,-23-2 0-16,-33-2 0 15,-14 1 0-15,0-2 0 16,0 2-2-16,0 3 0 16,0-6 2-16,-30 3 1 15,-24 3-1-15,-12-3-1 0,-20 3 0 16,-1 0-1-1,3-3-3-15,2 3 0 0,7 0 3 16,14-2 1-16,14-1 1 16,24 0 0-16,6-4 1 15,13 6 2-15,4-2 9 16,0 3 4-16,0-3-4 15,0-1-10-15,30 2-2 16,31-1-1-16,14 0-4 16,7 3 1-16,-7 0 2 15,-24 0 2-15,-27 0 0 16,-13 0-2-16,-11 0-1 15,0 0 1-15,0 0 0 16,0 0-1-16,0 0 1 16,0 0 0-16,0 0 1 15,0 0-2-15,10-2 2 0,-10 2 0 16,0 0 1-16,0 0 1 15,0 0-1-15,0 0 1 16,0 0 0-16,0 0 0 16,0 0-1-16,0 0 0 15,0 0-1-15,0 0 1 16,0 0-1-16,0 0-1 15,0 0 0-15,0 0-4 16,0 0-1-16,0 5 1 16,14 10 5-16,-3 1-2 15,8 5 3-15,-2-2-1 16,-8 8 1-16,7-2-1 15,-2 4 1-15,-4 5 0 0,-3 6-1 16,-3 9 1-16,-4 3 0 16,0 11 1-16,0 3 1 15,0 5 0-15,-11-5-1 16,-8 0-1-16,3-3 1 15,2-6-1-15,-17 3 1 16,15-8 0-16,2-7 0 16,9-1 0-16,0-10 1 15,5-4 0-15,0-11-2 16,0-11 0-16,0-2 0 15,0-6 2-15,-4 0 1 16,4 0 2-16,-7 0 1 16,7 0 3-16,0 0 0 0,0 0 0 15,0-20-2 1,0-8-6-16,0-13-1 0,0-7 1 15,11-12-2-15,-1-9 1 16,11-9 0-16,14-8-3 16,5 3 3-16,-1-6-2 15,1 6 2-15,2 9 0 16,-11 14 0-16,-8 17 3 15,-6 11-1-15,-8 16 3 16,3 4-2-16,-8 9 0 16,-4 3-3-16,0 0-2 15,0 0-2-15,0 0-7 0,0 28-9 16,0 21 8-16,0 16 10 15,0 16 0-15,-21 11 2 16,-9 5 0-16,-5 4 1 16,-10-1-1-16,20 0 0 15,8-3 0-15,3 1 1 16,5-9 0-16,9-12-1 15,0-9 0-15,0-13 0 16,0-17 0-16,0-18 0 16,0-9 0-16,0-11 0 15,0 0 2-15,0 0 9 16,0 0 2-16,0-23 2 15,0-15-12-15,0-10-3 16,0-12 0-16,0-18-2 16,0-10 0-16,0-15-1 0,0-6 0 15,0-3-2 1,14 0 1-16,7 4 1 0,-2 13 1 15,-3 11 2-15,3 22 0 16,-3 9 2-16,-7 20 1 16,-4 7-2-16,0 11 4 15,-5 7-2-15,0 8-2 16,0 0 0-16,0 0-1 15,0 0 0-15,0 0-4 16,0 0-2-16,0 26-11 16,0 26 0-16,0 22 15 15,0 26 0-15,0 14 0 16,0 10 2-16,0 2 0 15,0 11 0-15,0-5 0 0,0-12 0 16,0-5 2-16,0-15-2 16,0-8 0-16,0 1 1 15,0-11-1-15,0-11 0 16,0-16 1-16,0-12-1 15,0-26-1-15,0-11 1 16,7-6 0-16,-7 0 5 16,5-3 6-16,-5-32 2 15,0-21-11-15,0-13-2 16,0-20-3-16,0-11-3 15,0-7 1-15,0-10-5 0,4-6 6 16,17-9 1 0,-2-8 0-16,2-1 3 0,-2 7 0 15,2 8 0 1,-5 20 2-16,-11 22 1 0,-5 22 2 15,0 21 0-15,0 13-2 16,0 16 1-16,0 4-1 16,0 8-3-16,0 0-2 15,0 0-6-15,0 14-10 16,0 32-3-16,0 25 15 15,-16 18 3-15,-34 26 3 16,-6 9 0-16,0 10 0 16,2 7 0-16,12 5 0 15,19-6-1-15,6 0 2 16,17-5-1-16,0-4 0 15,0-7 0-15,0-24 0 0,0-20 0 16,0-34 0-16,5-23-1 16,0-17 1-16,-5-6 0 15,0 0 3-15,7-3 6 16,-7-29 11-16,0-15-16 15,0-26-4-15,0-20-3 16,4-6 0-16,10-13 1 16,12-8-5-16,-5-7 4 15,-2 2 2-15,-3 0 0 16,-6 6 2-16,4 19-1 15,-3 20 2-15,-6 17 1 16,4 17 2-16,8 15-1 16,-12 7 3-16,4 14-5 0,0 4 2 15,-9 0-2 1,0 6-2-16,0 0-1 0,0 0-6 15,0 34-16-15,0 24 12 16,-4 24 8-16,-22 20 1 16,-2 23 2-16,-10 10 0 15,20 4 0-15,1 5 0 16,8 0 0-16,9-2 0 15,0-9 0-15,0-5 0 16,0-21 1-16,0-28-2 16,0-12 1-16,16-28 0 15,-6-13-2-15,-6-6-1 0,1-14 2 16,-5-6 1-16,0 0 0 15,0 0 10-15,0-37 2 16,0-21-12-16,-9-20-7 16,-22-30-2-16,1-32-2 15,9-9 0-15,16-12 3 16,5 1 2-16,0 8 1 15,12 6 4-15,27 5 1 16,-3 18 0-16,-6 24 3 16,5 15 2-16,-21 30-1 15,-2 16 0-15,-12 19 0 16,0 13 2-16,0 6-6 15,0 0-3-15,0 11-16 0,0 29-13 16,-17 21 22 0,-8 17 8-16,-15 12-2 0,-5 13 3 15,-1 18 0-15,-15 5 0 16,33 5 0-16,2-4 1 15,14-4 0-15,12-12-1 16,0-19 2-16,0-19-1 16,0-28 0-16,0-14 0 15,0-19 0-15,0-9 1 16,0-3 5-16,0 0 9 15,0-20 10-15,0-32-19 16,0-11-6-16,0-6 0 16,0-8-1-16,0-9-2 15,0-6-1-15,0-4 0 16,0-9 4-16,12 0 0 15,2-2 0-15,-2 10 2 0,-8 12-1 16,-4 13 6-16,5 17 3 16,-5 12 1-16,5 9 1 15,-1 11-1-15,1 9-3 16,-5 5-2-16,5 4-3 15,-5 5-2-15,0-4-1 16,0 4 0-16,0 0 0 16,0 0-2-16,0 0-2 15,0 12-8-15,0 34-11 16,11 28 12-16,-6 28 8 15,9 18 3-15,-7 16-2 0,-2 8 2 16,4-4 0 0,1-3 1-16,1-19-1 0,-6-12 1 15,-5-23-1 1,0-8 0-16,0-18 0 0,0-14 1 15,0-15-2-15,5-8 1 16,-5-10 0-16,0-10 0 16,4 0 4-16,1 0 11 15,-5-35 2-15,0-25-13 16,0-23-4-16,0-15 1 15,0-8 0-15,0-12-2 16,0-7 1-16,0-7 0 16,0-3-2-16,0-6 2 15,12 4 0-15,-3 8 1 0,0 9-1 16,3 9 0-16,-2 16 0 15,-1 29 1-15,-4 20 3 16,-5 20 2-16,0 15-2 16,0 5 2-16,0 6-4 15,0 0-2-15,0 0-3 16,0 0-2-16,0 0-6 15,0 0 3-15,0 10-6 16,0 20 6-16,0 16 3 16,0 23 2-16,-10 22 0 15,-25 21 3-15,-5 11 0 16,-2 6 0-16,-12 11 0 15,19-2 1-15,9-9-1 16,10-17 0-16,11-20 0 16,5-18 0-16,0-20 0 0,0-19 0 15,0-15-1-15,0-14 0 16,0-6 1-16,0 0 2 15,0 0 5-15,0-26 6 16,0-17-11-16,-9-14-2 16,-7-16 0-16,2-12-4 15,-3-21 2-15,8-17-5 16,9-18 0-16,0-7 1 15,5 5 0-15,37 2 2 16,-7 18 4-16,0 22 3 16,-5 21 0-16,-20 26 7 15,-1 22 0-15,-4 21 0 16,-5 11-5-16,0 0-5 15,0 0-11-15,0 31-10 0,0 18 10 16,-10 17 9-16,-8 12 2 16,-13 10-1-16,1 6 1 15,-12 13-2-15,7-1 2 16,-1 3 0-16,6-6 0 15,11-14 0-15,3-9 0 16,6-21 2-16,10-16-2 16,0-16-5-16,0-19-78 15</inkml:trace>
  <inkml:trace contextRef="#ctx0" brushRef="#br0" timeOffset="1.0001">3302 2059 90 0,'-17'-12'101'16,"17"10"-30"-16,-4 2-18 15,-1 0-26-15,0 0-14 16,1 0-4-16,-8 0-5 15,-7 0-3-15,-7 0-1 16,-4 8 1-16,9 12 1 16,7-9 1-16,-7 4-2 15,16-6 0-15,-4 2 0 16,-1-1 1-16,10-3-1 15,0 2 3-15,0-4 2 16,0-1 0-16,0-4 5 16,0 6-6-16,14-1-5 0,31 6-1 15,21 1 1-15,20-1 13 16,20-2-3-16,6-3-5 15,-11-1-1-15,-31 4-2 16,-14-3-2-16,-30 5 0 16,-22-3-8-16,-4 2-1 15,0-2-3-15,0-2 2 16,-35 5 10-16,-47-2 2 15,-14 3 5-15,-25-4-5 16,-3-3 0-16,16 5-2 16,12-2 0-16,42 3-1 15,-2-2 1-15,21-3 1 0,4-1 1 16,1-5 8-16,9 4 8 15,2-4-1 1,3 0-3-16,2 2-5 0,9 0-3 16,5-2-3-16,0 4 3 15,0-4 10-15,0 0 15 16,9 0-7-16,26 0-9 15,17 0 0-15,18-6-12 16,26-11-3-16,19-3 0 16,-3 2 1-16,-2-4-1 15,-28 13-1-15,-37 1-1 16,-20 5-3-16,-25 0-8 15,0 0-9-15,0 0 0 16,0 3-1-16,-51 0 16 16,-29 0 7-16,-32 0 3 0,-24 0 2 15,5 0-5-15,16 0-1 16,24 0-3-16,25 0 1 15,10 0 2-15,21 0 1 16,9-7 1-16,-4-6 2 16,4-7 12-16,12 3 7 15,14 0 1-15,0 2 14 16,0-5-12-16,35 0-16 15,26 3-9-15,30 5-1 16,10 10-1-16,0 2 2 16,-31 0-1-16,-4 0 0 15,-27 0-2-15,-18 0-8 16,1 0-23-16,-18 0-85 0,-4 0-137 15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4:58.80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5114 2285 3 0,'-12'0'96'15,"3"0"-16"-15,9 0-22 16,0 0-18-16,0 0-4 15,0 0-9-15,-5 0-6 16,5 0-3-16,0 0 0 16,0 0 12-16,0 0-1 15,0 0-4-15,0 0-7 16,0 0-2-16,0 0-1 15,0 0-1-15,0 0 3 16,0 0-5-16,0 0 0 0,0 0-3 16,0 0 2-16,0 0-1 15,0 0-2-15,0 0 1 16,0 0-2-16,0 0-2 15,10 0 0-15,11 0-1 16,18 3-1-16,43 9-1 16,43 8 13-16,48 2-2 15,23 2 3-15,6-1-2 16,-20-7-4-16,-46-1 0 15,-56-7-4-15,-54-5-3 16,-22 0-3-16,-4 3 0 16,0-3 1-16,0 3 1 15,0-4-2-15,-4-2 0 0,-10 0-1 16,2 0-5-1,-12 0-6-15,3 0-28 0,-9 0-96 16,-5 0-215-16</inkml:trace>
  <inkml:trace contextRef="#ctx0" brushRef="#br0" timeOffset="1">5294 452 143 0,'0'0'139'16,"0"0"-51"-16,0 0-36 15,0 0-22-15,0 0-14 16,0 0-9-16,0 7-7 16,-9 13 0-16,-26 16 8 15,-5 18 14-15,5 16 14 16,-7 26-11-16,7 16-3 15,16 17-1-15,7 6-6 16,12 2 1-16,0-2-8 16,0-18-2-16,0-5-3 15,0-9-2-15,17-14 1 0,1-3-2 16,-11-11 1-16,-7-12-1 15,0-11 1-15,0-19 0 16,0-17 1-16,0-10 0 16,0-6 1-16,0 0 3 15,0 0 3-15,0-16-1 16,0-21-8-16,19-6-72 15,7-6-162-15</inkml:trace>
  <inkml:trace contextRef="#ctx0" brushRef="#br0" timeOffset="2">5144 440 177 0,'0'0'79'15,"0"0"-11"1,0 0-24-16,0 0-12 0,0 0 6 16,0 0-1-16,0 0-3 15,0 0-12-15,14 0 0 16,26 0 1-16,47 4-5 15,39 11 8-15,27 4-7 16,17 1-13-16,1 0-3 16,-9 0-1-16,-15 0-2 15,-32-3 2-15,-24-2-2 16,-39-4-4-16,-17 0-6 15,-16-2-18-15,2-4-27 16,-7-5-35-16,-14 0-12 16,0 0-18-16,0 0 9 15</inkml:trace>
  <inkml:trace contextRef="#ctx0" brushRef="#br0" timeOffset="3">6299 555 130 0,'0'-3'115'16,"11"3"-14"-16,-11 0-24 15,0 0-38-15,0 0-22 16,0 0-17-16,0 21-3 15,0 16-5-15,0 28 8 16,-7 24 18-16,3 23 8 16,4 23 5-16,0 19 0 15,0 12 1-15,0 1-13 0,11 5-3 16,8-10-11-16,-7-21-2 15,2-15-2-15,-5-31 0 16,-4-38 0-16,2-28-1 16,-7-24 1-16,0-5 4 15,0 0 18-15,0-22 22 16,5-27 11-16,-1-20-44 15,6-5-12-15,6 2-19 16,-16 32-81-16,0 20-158 16</inkml:trace>
  <inkml:trace contextRef="#ctx0" brushRef="#br0" timeOffset="4">5062 2821 117 0,'0'0'114'0,"0"0"-25"16,0 0-16-16,0 0-20 15,0 0-4-15,0 0-9 16,0 0-10-16,0 0 0 16,0 0-4-16,0 0-3 15,0 0-5-15,0 0-3 16,0 0-3-16,0 0-2 0,0 0-1 15,0 0-1-15,0 0 0 16,17 0 2-16,6 0 1 16,24 0-4-16,37 0-3 15,43 0 0-15,16 9 0 16,2-3-3-16,-33 2 0 15,-23-2 0-15,-23-4-1 16,-15 4 0-16,1 0-1 16,2 3-1-16,-8 2-3 15,-1-5-6-15,-10-4-5 16,-26 1-5-16,-9-3-3 15,0 0 0-15,0 0-9 16,0 0-28-16,-4 4-71 16,-41-4-153-16</inkml:trace>
  <inkml:trace contextRef="#ctx0" brushRef="#br0" timeOffset="5">6163 2939 146 0,'0'0'108'0,"0"0"-10"16,0 0-33-16,0 0-15 15,0 0-5-15,0 0-15 16,0 0-15-16,0 9-11 16,0 16-4-16,0 6 0 15,-35 15 6-15,9 9 13 0,-4 5-3 16,6 7-5-16,8 0-3 16,2-5 2-16,2 6-2 15,7-14-4-15,1-12-2 16,4-10-1-16,0-12 0 15,0-8 0-15,0-10-1 16,0-2 0-16,0 0-15 16,0 0-72-16,9-5-86 15</inkml:trace>
  <inkml:trace contextRef="#ctx0" brushRef="#br0" timeOffset="6">4952 3439 28 0,'0'0'54'16,"0"0"4"-16,0 0 3 15,0 0 8-15,5 0 3 16,0 0-12-16,4 0-7 16,8 0-7-16,27 0-4 0,43 0-9 15,27 6-8-15,34 6 1 16,13 5-8-16,-20-3-2 15,-24 1-6-15,-42-4-6 16,-28 0-4-16,-33-4 0 16,-14-7-8-16,0 0-30 15,-40 0-131-15,-56 0-125 16</inkml:trace>
  <inkml:trace contextRef="#ctx0" brushRef="#br0" timeOffset="7">5023 2749 70 0,'9'-2'60'0,"-4"-2"-7"16,6 4-29-16,-11 0-21 16,0 0-1-16,0 0 4 15,0 0 5-15,0 0-3 16,0 0-5-16,0 0-1 15,0 0 4-15,0 0 11 16,0 6 8-16,5 6 8 16,0 2-4-16,4 3 0 15,-4 7 1-15,-5 1-4 16,0 10 10-16,0 2 1 15,0 11 2-15,0 7-4 0,0 5-3 16,0 3-10-16,0-3-6 16,0-2-6-16,0-7-6 15,7-11-2-15,-2-6-2 16,4-6-5-16,7-7-33 15,19-7-143-15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0:01.914"/>
    </inkml:context>
    <inkml:brush xml:id="br0">
      <inkml:brushProperty name="width" value="0.06667" units="cm"/>
      <inkml:brushProperty name="height" value="0.06667" units="cm"/>
      <inkml:brushProperty name="color" value="#7030A0"/>
      <inkml:brushProperty name="fitToCurve" value="1"/>
    </inkml:brush>
  </inkml:definitions>
  <inkml:trace contextRef="#ctx0" brushRef="#br0">985 440 185 0,'-17'6'142'0,"10"-2"-44"16,7-4-9-16,0 0-12 15,0 0-30-15,0 0-27 16,0 0-10-16,0 0-9 16,0 2-1-16,0-2 0 15,0 2 0-15,0-2 1 16,0 0 2-16,0 0 17 15,0 0 9-15,0 0 0 16,0 0-8-16,0 0-1 16,0 0-4-16,7 0-2 15,-1 0-2-15,5 0-5 0,13-14-1 16,-4-1-6-1,18-4 7-15,12-2 0 0,12-6-1 16,29-5-3-16,38-6 0 16,57-5-3-16,55-5 0 15,59-5-1-15,40 2 1 16,37 14 0-16,13 11 1 15,-2 18-1-15,-8 8-1 16,-24 42-1-16,-19 34-1 16,-35 28 1-16,-40 23-2 15,-48 29-1-15,-66 21 2 16,-55 19 0-16,-69 19 0 15,-27 3 2-15,-120 19-1 16,-91-2 2-16,-95 2 0 16,-88-19 1-16,-85-37-1 0,-59-42 1 15,-50-46 0-15,-17-53-1 16,30-40-10-16,49-35 3 15,81-63 4-15,98-39 3 16,75-36 2-16,101-26 2 16,75-11-1-16,83-6-2 15,32 14 4-15,83 11-5 16,19 16 4-16,16 16-4 15,8 20 0-15,28 20-1 16,16 25-6-16,8 33-29 16,31 29-33-16,40 32-17 15,20 19-148-15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5:12.875"/>
    </inkml:context>
    <inkml:brush xml:id="br0">
      <inkml:brushProperty name="width" value="0.06667" units="cm"/>
      <inkml:brushProperty name="height" value="0.06667" units="cm"/>
      <inkml:brushProperty name="color" value="#70AD47"/>
      <inkml:brushProperty name="fitToCurve" value="1"/>
    </inkml:brush>
  </inkml:definitions>
  <inkml:trace contextRef="#ctx0" brushRef="#br0">7666 3159 73 0,'12'9'83'16,"-12"-3"-21"-16,0-1-4 0,0-3-17 16,0 1 2-1,0-3-6-15,0 4 9 0,0-4 4 16,0 0 0-16,0 0-7 15,0 0-10-15,4 0-4 16,1 0-8-16,-5 0-3 16,0 0 4-16,0 0 0 15,0 0 6-15,5-11 1 16,6-10-13-16,-1-5-12 15,20-3 0-15,1 1 0 16,9 2-2-16,16 3-2 16,9 6-2-16,10 11-2 15,26 6 2-15,0 0-4 16,6 15 2-16,-27 16-1 15,-10 9-2-15,-18 5-2 0,-17 11 3 16,-14 3 0-16,-21 5 1 16,0-1-1-16,-56 0 0 15,-45-12 1-15,-16-16-6 16,-19-18-6-16,-21-17 2 15,17 0-1-15,9-40 0 16,9-11 12-16,35-16 4 16,33-1 3-16,33-18 1 15,21-3-2-15,66 3 1 16,56 15-3-16,34 14-2 15,15 27-5-15,5 21-35 16,-28 9-156-16</inkml:trace>
  <inkml:trace contextRef="#ctx0" brushRef="#br0" timeOffset="1">7530 1019 87 0,'0'0'73'0,"0"0"7"16,0 0-8-16,0 0-5 15,0 0-14-15,0 0-9 0,0 0-8 16,0 0-9-16,0 0-5 16,0 0-6-16,0 0 1 15,0 0-6-15,0 0 1 16,0 0 1-16,0 0-1 15,0 0 0-15,0 0 1 16,0 0 1-16,0 0 3 16,0 0-1-16,0-3 0 15,0 0-5-15,0-2-3 16,12-1 0-16,11 0-4 15,24 0-3-15,19 1-1 16,44 5 0-16,21 0-1 0,30 0 1 16,13 9 0-1,-8 10 0-15,0 6-1 0,-25-6 1 16,-36 3-1-16,-23 0-4 15,-26-1-5-15,-16-3-15 16,0-4-33-16,-5 3-69 16,7-3-77-16</inkml:trace>
  <inkml:trace contextRef="#ctx0" brushRef="#br0" timeOffset="2">7572 905 132 0,'0'-9'84'0,"0"9"-15"16,0 0-9-1,0 0-16-15,5 0 2 0,0 0 0 16,-5 0-6-16,4 0-8 15,-4 0-1-15,0 0-13 16,0 0-4-16,0 0-6 16,0 0-3-16,0 0-2 15,0 0-3-15,10 17-1 16,6 24 0-16,15 24 1 15,4 27 7-15,21 16 10 16,-7 22 4-16,-4 10-5 16,6 3-4-16,-16 10 4 15,0 1-6-15,-4-9-2 16,-1-15-4-16,-4-24-1 15,9-29-1-15,-9-25-1 0,-17-21 1 16,8-18 1-16,-13-8 1 16,-4-5 10-16,5 0 17 15,-5 0 3-15,0 0-5 16,0 0-8-16,0 0-9 15,0-5-6-15,0 1-5 16,0-11-1-16,14 1-23 16,16-3-76-16,10 5-99 15,16-2-386-15</inkml:trace>
  <inkml:trace contextRef="#ctx0" brushRef="#br0" timeOffset="3">8560 1062 155 0,'0'-10'76'0,"5"3"-4"16,11-6-22-16,-6 3-2 15,-5-1-5-15,-5 2 1 16,0 3 2-16,0 0-12 0,0 3-8 16,0 3-7-1,0 0-8-15,0 0-6 0,0 0-3 16,0 0 0-1,0 0 2-15,4 0 2 0,-4 0 4 16,0 0 5-16,0 0-5 16,0 0-5-16,0 0-5 15,0 15-1-15,0 16-9 16,0 27 5-16,-9 16 5 15,-17 15 11-15,-18 11 5 16,-8 10-2-16,-13 7-3 16,15 6 2-16,-1 3-3 15,11-9-6-15,5-7-2 16,19-11 0-16,6-21-2 15,6-18 0-15,4-17 0 0,-5-16 0 16,5-14 0-16,-5-7 0 16,-2 0 1-16,2-4-1 15,5 4 0-15,-4 0 1 16,4-4 0-16,0-2 0 15,-5 4 1-15,0-4-1 16,5 0 1-16,-11 0-2 16,1 2 0-16,-8 7 0 15,1 2 0-15,3-5-2 16,7 3-3-16,7-6-2 15,0-3-5-15,0 0-7 16,0 0-15-16,0-12-19 0,7-10-70 16,3-16-237-1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5:27.560"/>
    </inkml:context>
    <inkml:brush xml:id="br0">
      <inkml:brushProperty name="width" value="0.06667" units="cm"/>
      <inkml:brushProperty name="height" value="0.06667" units="cm"/>
      <inkml:brushProperty name="color" value="#FF3399"/>
      <inkml:brushProperty name="fitToCurve" value="1"/>
    </inkml:brush>
  </inkml:definitions>
  <inkml:trace contextRef="#ctx0" brushRef="#br0">12084 3091 82 0,'9'0'117'0,"-4"0"-61"0,-5 0-13 16,0 0-23-16,0 0-15 16,0 0-3-16,0 0 8 15,0 0 18-15,0 0 9 16,0 0 1-16,0 0 0 15,0 0-10-15,5 0-8 16,2 0-6-16,-2 0-3 16,-5 5-5-16,9 12 1 15,-9 6 2-15,9-3-6 16,-9-6-1-16,0-3-2 15,0-8 0-15,0 1-3 16,0-4-2-16,-9 0-5 16,-17-4 5-16,-4-21 2 0,11-4 3 15,7 10 6-15,12 1 7 16,0 10 9-16,0 4 9 15,0-4-8-15,0 2-8 16,0 1-5-16,21-1-4 16,-7 3-2-16,3 3-2 15,-3 0 0-15,-7 0 1 16,-2 0 0-16,-1 0-3 15,-4 0 0-15,0 0-3 16,0 0 0-16,0 0 1 16,0 0 1-16,0 0 0 15,0 0-1-15,-9 0-5 16,-17 0-6-16,-4-17 6 15,-1-1 5-15,1 1-2 16,13 6 3-16,13 5 1 0,-1 4 0 16,5 2 0-16,0 0 3 15,0 0 3 1,0 0 3-16,0 0 2 0,5 0-1 15,25 0-3-15,1 0-1 16,-1 8 1-16,0 12-3 16,-4 3-4-16,-16-3-1 15,-1-6-3-15,-9 4-38 16,0-18-153-16</inkml:trace>
  <inkml:trace contextRef="#ctx0" brushRef="#br0" timeOffset="1">12426 1136 195 0,'12'0'125'15,"-12"-10"-57"-15,0-15 14 16,0 15-30-16,0 10-18 15,0 0-3-15,0 0-9 16,0 0-4-16,0 0-5 16,0 0-4-16,0 0-1 15,0 0 2-15,0 0 4 16,0 0 7-16,0 0 5 15,0 0 0-15,0 0-11 0,0 6-7 16,0 23-4 0,0 28-4-16,-31 34 11 0,-11 35 1 15,7 26 4-15,0 11-3 16,-14-2 0-16,7-9-5 15,-3-10-1-15,10-21-2 16,4-27 1-16,10-25 1 16,7-30 2-16,10-18 2 15,-1-15 0-15,5-6 0 16,0 0 0-16,-5 0-6 15,5-8-2-15,0-12-1 16,0-6-2-16,10-9-28 0,20-7-58 16,-4 4-80-16,-7 13-241 15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5:34.5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13604 1214 317 0,'0'0'94'0,"0"0"6"16,0 0-37-16,0 0-31 16,0 0-9-16,0 0-8 15,0 0-2-15,0 0 5 16,0 0 1-16,0 0 1 15,0 0-2-15,0 0 2 0,0 9-2 16,0 5 1-16,0 23-1 16,0 35-3-16,30 33-6 15,19 36-3-15,7 14-3 16,-6 8 1-16,-15-2-4 15,-10-18 1-15,-3-25-1 16,-18-33 1-16,-4-39-1 16,0-20 1-16,0-17 0 15,0-9 1-15,0 0 4 16,0 0 3-16,0 0 2 15,0 0-3-15,-4-5 0 16,-1 1 1-16,5-2-3 0,0 6-3 16,0-3-1-16,0 2-2 15,0-9-11 1,0-10-56-16,0-1-61 0,-12-7-148 15</inkml:trace>
  <inkml:trace contextRef="#ctx0" brushRef="#br0" timeOffset="1">13744 3142 28 0,'0'0'147'15,"0"0"-71"-15,0 0-3 16,0 0-27-16,0 0-16 15,0 0-1-15,0 0-5 0,0 0 2 16,0 0-7-16,0 0-1 16,0 0 6-16,0 0 3 15,0 0 0-15,5 0 1 16,-5 0-3-16,4-10-11 15,1-1-7-15,7-3-5 16,2-2-2-16,7-2 1 16,5 4 0-16,-3 2 2 15,3 7-1-15,-10 2 1 16,3 3 0-16,-3 0-3 15,-6 0-2-15,6 0-5 16,-11 0-2-16,4 3-2 0,1 11 6 16,-10 1 3-16,4-7 0 15,-4 4 1-15,0-4-1 16,0 6-1-16,-23-6 2 15,-12-1-1-15,9-5-1 16,0-2 1-16,-9 0 1 16,9 0-2-16,1-9 3 15,15-5 0-15,6 6 9 16,-1-6 4-16,5 0-6 15,0-1-3-15,0 1-4 16,0 2-2-16,0 4 0 16,0 4 2-16,0 2 0 15,9 2 2-15,8 0-2 16,-3 0-1-16,-5 0 0 15,-4 0-2-15,6 0 0 0,-6 6-1 16,4 11-1-16,8 9 3 16,-8 5 2-16,1 3 0 15,1-5 1-15,-11-9 0 16,0-11-1-16,0-7-1 15,0-2-1-15,0 0-4 16,0 0 3 0,0 0 3-16,0-9 3 0,-4 2 6 15,-3-2-1-15,7 3-1 16,0 1 1-16,0-4-2 15,0 0-3-15,0 5-1 16,0 2-2-16,0 2 4 0,0 0 0 16,0 0-1-16,0 0-2 15,0 9-1-15,0 2-2 16,11 1-1-16,-1 3-23 15,-10-2-116-15,0-13-229 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5:42.67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15622 876 271 0,'0'9'132'16,"0"-9"-40"-16,0 6-29 15,0-1-19-15,0 0-22 16,0 1-7-16,0-6-7 15,0 3-1-15,0-3 0 16,0 0-3-16,0 0 3 16,0 0 4-16,0 3 6 15,0-3 0-15,0 4-6 16,0-4-6-16,0 0-3 15,0 0 0-15,0 0-2 0,0 0 2 16,0 0 1-16,0 0 3 16,0 0 2-16,0 0 2 15,0 0-1-15,0 0-4 16,0 0-2-16,0 0-2 15,0 0 2-15,0 0-1 16,0 0 3-16,5 0 0 16,11 0 3-16,-11 0 0 15,4 0-2-15,12 0-2 16,19-4-1-16,21-8-3 15,18 2 0-15,17-2-2 16,0 5-1-16,-14 6 1 16,-21-2-1-16,-16 3 3 0,-10 0-2 15,-9 0-1 1,-1 0-1-16,-1 0 2 0,6 0 1 15,12 11-2-15,-7 3 2 16,10 6-1-16,-15 3 2 16,-4 5-2-16,-12 7 1 15,-14 8 1-15,0 12 0 16,-40 13 5-16,-46 6-1 15,-24 7 2-15,-17 2-2 16,1 0-1-16,4-6-3 16,17-5 1-16,13-6 0 15,17-9-2-15,15-9 1 16,24-10 0-16,15-12 0 15,17-6-1-15,4-9 0 0,0 1-3 16,0 5 0-16,16 6-1 16,29 3 2-16,20 11 3 15,-13 6 0-15,-3-6 3 16,-2-4-2-16,-33-17 2 15,-10-7-3-15,-4-7 3 16,0 2-3-16,0-4-8 16,0 5-66-16,21-5-114 15</inkml:trace>
  <inkml:trace contextRef="#ctx0" brushRef="#br0" timeOffset="1">16132 2913 371 0,'-16'-3'173'15,"11"0"-63"-15,-4 3-30 16,9 0-36-16,-5 0-15 16,-2 0-18-16,7 0-8 15,0 0-3-15,0 0-4 16,0 0-16-16,0 0-87 0,0 0-206 15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5:51.272"/>
    </inkml:context>
    <inkml:brush xml:id="br0">
      <inkml:brushProperty name="width" value="0.06667" units="cm"/>
      <inkml:brushProperty name="height" value="0.06667" units="cm"/>
      <inkml:brushProperty name="color" value="#7030A0"/>
      <inkml:brushProperty name="fitToCurve" value="1"/>
    </inkml:brush>
  </inkml:definitions>
  <inkml:trace contextRef="#ctx0" brushRef="#br0">19539 1792 6 0,'-5'0'43'0,"5"0"1"16,-7 0-3-16,3 0 13 15,-1 0 7-15,5 0 6 16,0 0-15-16,0 0-10 0,0 0-8 15,0 0-2-15,0 0 1 16,0 0 4-16,0 0 1 16,0 0-4-16,0 0 2 15,0 0-9-15,0 0-5 16,0 0-2-16,0 0 3 15,0 0-1-15,0-5-3 16,0-1-3-16,0-2-5 16,0-4-4-16,0 0-2 15,0-1 1-15,0-2-4 16,0 1 1-16,0-2 0 15,0 5 1-15,0-3-1 0,0 0 1 16,5 0-3-16,6-6 0 16,3 6 1-1,3 2-2-15,-3-5 3 0,0 2-3 16,2-2 1-16,-2 0-1 15,7 2 2-15,5 2-2 16,0 1 1-16,-3-2-1 16,3-4-1-16,0 7 0 15,14-3-1-15,-5 0 2 16,7 2-2-16,-2-2 2 15,-5 2-1-15,-5 4 1 16,1-1-1-16,-1 3 0 16,5 1-1-16,10 2 0 0,6-3 0 15,3 0 0-15,-3 0 1 16,-6 5-1-16,2-6 1 15,-3 4 1-15,-9 3 0 16,8 0-2-16,-8 0 1 16,14 0-1-16,7 0 0 15,0 0 0-15,10 0 1 16,-8 0 0-16,3 10 1 15,-9 3-2-15,-3-2 1 16,-7 7-1-16,-7-1 0 16,-9 6-3-16,14 3 3 15,-10 5-2-15,1 1 4 16,-13-1-2-16,-1 0 1 15,-8 1 0-15,0 0 1 16,-2 8-1-16,-2 0 2 16,-5 3-2-16,0-1 2 0,0-1-1 15,0-1 0-15,0 6 1 16,0 0-1-16,-16-6 2 15,2-7-2-15,-7 3 1 16,2-8 1-16,2 2-2 16,-4-3 2-16,3-1-1 15,-13 6 0-15,5 3 0 16,-9 1 1-16,0-1-1 15,5-1 2-15,-10-5-1 16,10-1-1-16,4-5 1 16,-5 3 0-16,1-3 1 0,-5 0-1 15,4 6 0-15,1-12-1 16,4 6 1-16,-9 3 0 15,5-4-1-15,-10 4 2 16,0-3-3-16,5 0 2 16,0 1-1-16,0-2 1 15,-12 5-2-15,12-7 0 16,9 8 0-16,3-7 0 15,1 3 0-15,1-1 0 16,7-6 0-16,-2 7-1 16,2-1 0-16,-2 5 0 15,-3 0 0-15,-7 4 1 0,5-1 0 16,7 1-1-16,0-1 1 15,-3 1 0-15,8 5-1 16,-3-3 1-16,12 4-2 16,0 2 2-16,0-9-3 15,0 4 3-15,0-2 0 16,0-9 3-16,0-7-3 15,0-3 1-15,0-3 0 16,0-4-1-16,7 2 1 16,-7-7-1-16,0 1 1 15,5 0-1-15,-5 0 1 16,5 2-1-16,-1-1 1 15,6 2-1-15,-10 1 0 16,0-4 0-16,0-3 0 16,0 0-2-16,0 0-13 0,0 0-32 15,0-10-50 1,-14-20-115-16</inkml:trace>
  <inkml:trace contextRef="#ctx0" brushRef="#br0" timeOffset="1">20047 3981 185 0,'0'0'76'15,"0"0"-10"-15,0 0-29 16,0 0-13-16,0 0-9 15,0 0-2-15,0 0 6 16,0 0 3-16,0 0 7 16,0 0 6-16,0 0-3 15,0 0-2-15,0-2-7 16,0 2-2-16,0-4-1 15,0 2-5-15,0-1 0 0,0-6-3 16,-5 1-6-16,5-1-2 16,0-5 5-16,0 2-1 15,0 1-2-15,0 2-2 16,0 1-2-16,12 2-2 15,-3 6 0-15,5-3-1 16,7 3-3-16,10 0-1 16,-5 0 1-16,13 0 0 15,-8 0 0-15,-1 3 0 16,-4 11 2-16,-2 1-1 15,-3-4 0-15,-12 9-1 16,3 0 1-16,-8-1-1 16,1 8-1-16,-5 1 2 15,0 1 1-15,0 0 1 16,0 0-1-16,-9-4 0 0,-17-7 0 15,-9-4-1-15,0-8 0 16,-17-6 0-16,-9 0 2 16,-14-20 1-16,-11-9 1 15,20-6 0-15,5 4 1 16,17 0 0-16,23-1 1 15,11 3 2-15,10 3-3 16,0-5-2-16,31 8-1 16,13 3-1-16,8 0-2 15,-1 5 2-15,-6 7-4 16,-1 0-1-16,-9 4-5 15,-9 4-9-15,-5 0-19 0,-11 0-26 16,-1 0-52-16,-9 9-123 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5:59.583"/>
    </inkml:context>
    <inkml:brush xml:id="br0">
      <inkml:brushProperty name="width" value="0.06667" units="cm"/>
      <inkml:brushProperty name="height" value="0.06667" units="cm"/>
      <inkml:brushProperty name="color" value="#002060"/>
      <inkml:brushProperty name="fitToCurve" value="1"/>
    </inkml:brush>
  </inkml:definitions>
  <inkml:trace contextRef="#ctx0" brushRef="#br0">263 81 264 0,'14'-15'132'0,"-9"-4"-14"15,-5-1-54-15,0 5-24 16,0 1 0-16,0 8-9 15,0 3 0-15,0 0-2 16,0 3-7-16,0 0 0 16,0 0-5-16,0 0-2 0,0 0-3 15,0 0 0-15,0 0-5 16,0 0-5-16,0 0-2 15,0 0-4-15,0 14-6 16,0 29-4-16,-31 18 12 16,1 22 2-16,-5 14 1 15,-5-2-1-15,14 9 1 16,3-8-1-16,1-7 0 15,1-14 0-15,7-16 1 16,-2-10-1-16,7-20 0 16,-1-14 0-16,6-10-1 15,4-5-3-15,-7 0-19 0,7 0-59 16,11-18-90-1,43-16-358-15</inkml:trace>
  <inkml:trace contextRef="#ctx0" brushRef="#br0" timeOffset="1">-515 318 83 0,'5'-2'173'0,"0"2"-74"16,0 0-37-16,4 0-23 15,12-4-9-15,45 2-12 16,25-6-6-16,45 5 5 15,21-4 5-15,-1 2 3 16,11 2 3-16,-6 3-13 16,-25 0-1-16,-10 0-11 15,-25 6-2-15,-19 11-1 16,-2 6 0-16,-29 5-8 15,-16 4-36-15,-35 2-138 16</inkml:trace>
  <inkml:trace contextRef="#ctx0" brushRef="#br0" timeOffset="2">-81 688 70 0,'0'0'73'15,"0"-3"-24"-15,0 3-7 16,-5 0 1-16,5 0 6 0,0 0 4 15,0 0 7-15,0-3 12 16,0 0-5-16,0 3-13 16,0-3-14-16,0 3-9 15,0-2-7-15,0 2-3 16,0 0-3-16,0 0-5 15,5 0-3-15,11 0-2 16,33-3-6-16,38 0 0 16,35 0-2-16,23 3 2 15,7 0 0-15,-12 0-2 0,-39 0 1 16,-14 0-2-1,-38 17-7-15,-14 6-55 0,-5 5-120 16,-30-4-340-16</inkml:trace>
  <inkml:trace contextRef="#ctx0" brushRef="#br0" timeOffset="3">701 115 227 0,'0'-11'111'0,"0"2"-5"15,0 0-33-15,0 6-5 16,0-2-17-16,0 5-13 16,0 0-9-16,0 0-9 15,0 0-8-15,0 0-12 0,0 5 0 16,0 31-14-1,-35 23 11-15,-5 17 3 0,-12 11 0 16,8 5 1-16,9-9 0 16,14-5-1-16,-10-7 0 15,12-5 0-15,-2-15 0 16,7-6 0-16,3-7 0 15,1-18 0-15,5-14 0 16,1-2-1-16,4-4-4 16,-7 0-10-16,7 0-64 15,-5 0-172-15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6:06.089"/>
    </inkml:context>
    <inkml:brush xml:id="br0">
      <inkml:brushProperty name="width" value="0.06667" units="cm"/>
      <inkml:brushProperty name="height" value="0.06667" units="cm"/>
      <inkml:brushProperty name="color" value="#FF3399"/>
      <inkml:brushProperty name="fitToCurve" value="1"/>
    </inkml:brush>
  </inkml:definitions>
  <inkml:trace contextRef="#ctx0" brushRef="#br0">373 2129 141 0,'9'-29'179'15,"-9"15"-68"-15,0 3-35 16,0 2-18-16,0 6-10 15,0 0-12-15,0 3-18 16,0 0-9-16,0 0-8 16,0 0 1-16,0 0-1 15,0 0 0-15,0 0 1 16,0 0-1-16,0 0 2 15,0 0 1-15,12 0-2 16,-12 0-1 0,0 0-1-16,0 0 0 0,0 6-3 0,0 19-3 15,0 13 6-15,0 5 1 16,0 6 4-16,0 11-3 15,5 0 1-15,-5 3-2 16,0 0 1-16,0 0-1 16,0 0 0-16,0-12 1 15,-10-2-2-15,3-15 0 16,-2-16-2-16,4-12-20 15,5-6-90-15,0 0-102 16</inkml:trace>
  <inkml:trace contextRef="#ctx0" brushRef="#br0" timeOffset="1">1010 2206 157 0,'0'-3'144'0,"0"3"-37"15,0 0-28-15,0 0-25 16,0 0-17-16,0 0-6 16,0 0-9-16,0 0-9 15,0 0-13-15,-26 26 1 16,-5 17-1-16,-13 6 5 15,9 11-1-15,9 7 2 16,0 12 1-16,5 2-2 16,12-1 0-16,4-6-2 15,1-8-2-15,-1-20 0 0,-2-17 1 16,7-13-1-1,-5-16-1-15,1 0 0 0,4 0-2 16,0-20-16-16,0-14-85 16,0-3-135-16</inkml:trace>
  <inkml:trace contextRef="#ctx0" brushRef="#br0" timeOffset="2">197 2295 215 0,'0'-3'126'0,"0"0"-32"15,0 3-25-15,0 0-14 16,0 0-20-16,0 0-19 15,0 0-12-15,10 0-4 16,29 0-5-16,32 0 5 16,36 0 2-16,24 3 6 15,5 11-4-15,9 3 0 0,-6 4-4 16,-8 1 2-1,-17 7-2-15,-36-3-9 0,-13 6-45 16,-46 5-149-16</inkml:trace>
  <inkml:trace contextRef="#ctx0" brushRef="#br0" timeOffset="3">-95 2630 17 0,'0'-3'243'15,"0"1"-116"-15,0 2-33 16,0-4-17-16,0-1-17 16,23-1-16-16,43 4-16 15,25-7-18-15,35 5-8 0,36 4 0 16,20 0 1-1,-1 0-2-15,-24 10-1 0,-36 12-9 16,-50 14-63-16,-50-15-227 16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6:13.103"/>
    </inkml:context>
    <inkml:brush xml:id="br0">
      <inkml:brushProperty name="width" value="0.06667" units="cm"/>
      <inkml:brushProperty name="height" value="0.06667" units="cm"/>
      <inkml:brushProperty name="color" value="#2E75B6"/>
      <inkml:brushProperty name="fitToCurve" value="1"/>
    </inkml:brush>
  </inkml:definitions>
  <inkml:trace contextRef="#ctx0" brushRef="#br0">35-1685 134 0,'0'-2'88'0,"0"2"-19"0,0-2-11 16,0-2-11 0,0 4-8-16,0-2-8 0,0 2-7 15,0 0-2-15,0-4 4 16,0 2-11-16,-12-2-7 15,3-1-2-15,-5 2-3 16,2-3 0-16,-2 4 0 16,5-2 5-16,2 2 2 15,2 2 3-15,5 0 1 16,0 0-3-16,0 0-2 15,0 0-3-15,0 0 0 16,0 0-1-16,0-3 1 16,21 3-1-16,14-4-1 15,26 2-2-15,14-1-1 16,26 3-1-16,-1-3 1 0,-8 3-1 15,-22 0 0-15,-19 0 0 16,-16 0-1-16,-13 0-2 16,-22 0-6-16,0 0-2 15,0 0 1-15,0 0 3 16,-26 3-4-16,-30 0 3 15,-19-1 8-15,-21-2 4 16,-5 0-4-16,5 0 2 16,19 0-1-16,6 0 0 15,11 0-1-15,10 0 0 16,-6 0 2-16,12 0-2 15,4-2 0-15,10-4 4 0,13 4-2 16,8 2 3 0,9-3 2-16,0 3 1 0,0-3-3 15,0 3 1-15,40-6-1 16,42 3-3-16,28-6 0 15,30 4-1 1,12-1 1-16,0 3 0 0,-11 3-1 16,-19 0-1-16,-31 0 0 15,-33 0 0-15,-20 12-1 16,-24-1-1-16,-9 4-3 15,-5-5-1-15,0 3-1 16,0-2 2-16,-49-2 2 16,-24-3 3-16,-11-4 3 15,-29 2 0-15,17-4 2 16,-14 0-4-16,19 0 0 0,7 0-1 15,11-4 1-15,12-2 0 16,12 0-1-16,14 4 0 16,9-1-1-16,21 0 1 15,5 1 1-15,0-2-1 16,0 4-2-16,0 0 0 15,31 0 2-15,39 0 0 16,40 0 1-16,28 0 1 16,12 0 0-16,-2 4-1 15,-13 6 0-15,-34 6-1 16,-31-3-1-16,-39-1 1 15,-15-1 0-15,-11-5-1 16,-5 0 1-16,0-3-1 16,0-3 1-16,-26 2 0 0,-49 2-4 15,-32-4 4-15,-25 0 1 16,-8 0 0-16,4 0-1 15,0 0 0-15,15 0-1 16,15 0 0-16,6 0-2 16,13-6 2-16,26-3 1 15,21-3 0-15,19 4 1 16,12 1 3-16,9 5 5 15,0 2-1-15,0-2-2 16,35-1-5-16,40-1-1 16,37 2-2-16,29 2 0 15,16 0 1-15,-1 0 1 16,-10 0 0-16,-29 0 0 0,-26 0 0 15,-37 0 0-15,-19 6 0 16,-19-1 0-16,-6 1-1 16,-10-3 0-16,0 0 1 15,0 0-1-15,0-3 0 16,0 2 1-16,-35-2-2 15,-26 0-2-15,-31 0 4 16,-13 0 3-16,-17 0-1 16,3 0 0-16,11-8-2 15,12-3 1-15,17 0 1 16,18 1-2-16,16 2 0 15,10 2 2-15,23 4-2 0,12-2 1 16,0 4-1 0,0 0-1-16,0 0-2 0,43 0 1 15,22 0 2-15,31 0 1 16,28 0 0-16,19 0 0 15,2 0 1-15,-2 0 0 16,-7 0-1-16,-10 0-1 16,-30 0 1-16,-12 4-1 15,-32 4 0-15,-31 0 0 16,-16 2 0-16,-5-6-1 15,0 3-1-15,0 1 0 16,-52-2-4-16,-44-1 6 16,-18-2 5-16,-34 0-3 15,-4-3-1-15,2 0 1 16,-2 0-1-16,16 0-1 0,10-6 0 15,20-5 0-15,15 0-1 16,21-1 2-16,35 4-1 16,13 2 2-16,18 0 2 15,4 0 3-15,0 4 0 16,0-4 0-16,0 6 0 15,0-7-1-15,44 5-5 16,34-1-1-16,32-2-2 16,37 5 2-16,3 0-2 15,21 0 1-15,-14 0 1 16,-5 2-2-16,-21 15 2 15,-21 1-1-15,-23 0 1 0,-22-5 0 16,-30-4-1 0,-18-1 1-16,-17-2-1 0,0-3-1 15,0 0 2-15,0 0 0 16,-35-3 0-16,-38 0-3 15,-28 0 3-15,-39 0 0 16,-26 0-1-16,4 0 0 16,1 3 0-16,8-3-3 15,32 0 0-15,20 0 0 16,21 0 3-16,24 0 1 15,16 0 0-15,15-9 1 16,15 6-1-16,10-3 3 16,0 4 2-16,0-4-4 15,0 6-1-15,10-3-1 16,46 3 1-16,35 0 0 0,50 0 0 15,25 0 0-15,26 0 1 16,9 0 0-16,8 0-1 16,-8 0 2-16,-14 14-1 15,-37-2-1-15,-54 3 0 16,-54-5 0-16,-32-1-1 15,-10-1-1-15,0-2-2 16,0 3 1-16,-66 4-2 16,-46-12 5-16,-34 5 5 15,-15-6-2-15,4 0-1 16,12 0-1-16,23 0-1 15,26 0-4-15,26 0 0 0,49 0-2 16,11-6-8 0,10 5-5-16,0 1-45 15,45 0-101-15,37 0-203 0</inkml:trace>
  <inkml:trace contextRef="#ctx0" brushRef="#br0" timeOffset="1">-244-1294 118 0,'0'-4'119'0,"0"4"-52"16,0 0-27-16,0 0-30 15,0 0-10-15,0 0 0 16,0 0-4-16,0 0 0 0,0 0 2 15,0 0-2-15,0 0 4 16,0 0 4-16,0 0 7 16,0 0 14-16,0 0 5 15,0 0-2-15,0 0-9 16,40 0-9-16,26 0-9 15,25 0 11-15,31 4-3 16,4 6 1-16,19 2-1 16,-2-4 1-16,-16 4 0 15,-27 3-5-15,-25-4-2 16,-28 0-3-16,-28-2 1 15,-15 0-1-15,-4-3-1 0,0-1-1 16,0-2-3 0,0 3 0-16,-35-4-3 0,-35 2 8 15,-26-2 2-15,-30-2 5 16,-6 0-7-16,-13 0-4 15,2 0-12-15,3 0-2 16,14 0 0-16,16 0 12 16,2 0 5-16,19 0-1 15,16 0 2-15,19-2 0 16,29-2 4-16,20 2 7 15,5-4 9-15,0 0 8 16,0 4-3-16,0-2-8 16,0 2-6-16,5 2-3 15,44-6-6-15,33 0-1 16,33 4 0-16,37-4 1 0,35-3 2 15,10 3-2-15,25 3 6 16,-11 1-4-16,-15 2-1 16,-34 0 1-1,-45 0-3-15,-35 2 0 0,-47 10-1 16,-35 0-1-1,0-4 0-15,0 0-3 0,-7 1-1 16,-21 2-4 0,-28 3 9-16,-14-3 1 15,-47 2 7-15,-10-4-2 16,-25-4-3-16,-14-2 0 0,9-3-3 15,2 0-2-15,17 0-3 0,23 0 2 16,19 0-3 0,31 0 1-16,25 0 5 0,14 0 1 15,17-6 1-15,9 4 4 16,0-2 4-16,0-1-3 15,0 2-1-15,5 3-3 16,25-3-3-16,24 3-5 16,47 0 5-16,37 0 0 15,28 0 2-15,26 0-1 16,5 0 1-16,-1 0 2 15,-43 0-3-15,-43 0 2 16,-59 0-2-16,-46 9 1 16,-5-1 0-16,0-2 3 15,0 0-2-15,-5 0 0 16,-42-3-3-16,-28 5-3 0,-30-3 3 15,-33 1 4 1,-3-6-3-16,15 0 1 0,4 0-4 16,7-2 2-16,24-12 0 15,9 4 2-15,24-4-2 16,15 3 1-16,25 2 0 15,6 1 5-15,12 5 2 16,0-1-2-16,0 2-2 16,7 0-4-16,33-2-4 15,39 4-1-15,39-2 5 16,22 2 1-16,26 0-1 15,-14 0 0-15,5 0 1 16,-26 0 0-16,-30 6-1 16,-31 5 0-16,-30-3 0 0,-2 4-1 15,-29-6 1-15,-9 5-2 16,0-6-2-16,0 2-1 15,0-3-6-15,0 3 1 16,-47-1 1-16,-7-6 9 16,-28 2 2-16,-23-2 2 15,-5 0 0-15,-2 0-2 16,2 0-1-16,14-11 0 15,18 3-1-15,24-1 1 16,33 0-1-16,21 4 7 16,0 1 3-16,0 2-1 15,17-1-3-15,48 0-5 16,20 3 2-16,11 0-1 0,4 0 0 15,-29 0-2 1,-34 0 0-16,-23 0-2 0,-5 0-4 16,-2 8-17-16,7-2-78 15,-14-6-205-15</inkml:trace>
  <inkml:trace contextRef="#ctx0" brushRef="#br0" timeOffset="2">196-2174 41 0,'0'-21'91'0,"0"7"-38"16,0 6-18-16,0 8-28 15,0-3-7-15,0-2-3 16,0 1 3-16,0-4 13 16,0-2 20-16,0 6 8 15,0 4 0-15,0 0-14 16,0 0-14-16,0 0-8 15,0 0-5-15,0 0-3 16,0 20 1-16,0 16 2 16,0 23 5-16,0 9 3 15,0 18-3-15,0 9-4 16,0 8 6-16,-11 3-6 0,-8-2 1 15,-7-2-1 1,12 3-1-16,-2-7-1 0,6-6-1 16,6-16-1-16,-3-10-4 15,2-19 1-15,0-24-1 16,1-20 5-16,-6-3 1 15,-1-21-1-15,1-33-4 16,1-14 6-16,-3-7 4 16,12-3 14-16,0 6-4 15,0 6-6-15,0 1-2 16,0-1-2-16,12-11-2 15,2-12 0-15,2-6-1 16,-2-2-1-16,7 12 0 16,-7 7 0-16,3 20 0 15,-8 13 1-15,8 13 1 0,-3 6 1 16,0 4 2-16,-7 4-5 15,2 5 0-15,-4 3 0 16,-5 4 0-16,9 6 1 16,-2 0 2-16,-2 0 5 15,4 0 9-15,5 20-4 16,-2 43-11-16,2 32-2 15,-2 29 0-15,-8 13 0 16,-4 9 0-16,0 6 1 16,0-7-1-16,-16-3 0 15,-10-14-1-15,8-16-2 16,8-9-1-16,-6-17 0 0,11-22 2 15,-4-28 1 1,2-17 1-16,-3-15 0 0,1-4-1 16,0 0-6-16,-8-8-10 15,13-36-9-15,-13-19 26 16,3-14 2-16,14-9 0 15,0-5 3-15,0-1-2 16,0-11 1-16,31-6 3 16,-6-3-4-16,-6 3 0 15,-3 4 0-15,-11 4-1 16,-5 12-2-16,0 15 1 15,0 14-1-15,0 20 1 16,0 8 2-16,0 12-3 16,5 9 1-16,-5 5 9 15,9 6 3-15,-2 0-1 0,-2 0-6 16,4 0-4-16,-9 0 1 15,5 28-3-15,0 19 1 16,-5 21-2-16,0 24 2 16,0 8-1-16,0 4 0 15,0 4 2-15,-19-5-2 16,-12 0 1-16,10-14 0 15,-9-17-1-15,16-9 0 16,-7-14 0-16,7-15 0 16,2-6 1-16,7-11-1 15,5-7 0-15,-9-10 0 16,9 0 0-16,-9 0 0 0,9 0-1 15,0-10 1 1,0-24 0-16,0-15 4 0,0-22-3 16,0-18 7-16,0-6-3 15,14-8 0-15,0 10-5 16,-3 12 2-16,-6 6-1 15,4 15-1-15,-4 9 1 16,-5 8 0-16,7 11-1 16,-7 9 0-16,5 9 0 15,-5 8 0-15,0 6 1 16,0 0-1-16,5 0 1 15,-5 0 1-15,0 3-1 16,0 35-1-16,0 22-2 16,0 28 2-16,0 21 2 15,0 12 1-15,0-4-3 0,-22-3 3 16,8-7-3-16,-2-13 1 15,7-6-1-15,-5-7 1 16,-3-21-1-16,8-17 1 16,4-17-1-16,-2-17-1 15,2-9 1-15,1 0 0 16,-1 0-1-16,0-23-3 15,5-21 4-15,0-24 4 16,0-26 1-16,0-13-2 16,0-19-1-16,0-12 1 15,14 1-1-15,3 5-2 16,2 21 0-16,6 16 3 0,1 18-2 15,0 17-1 1,-17 19 1-16,8 13-1 0,-17 14 0 16,4 8 0-16,-4 6 1 15,5 0-1-15,0 0-2 16,-5 0-3-16,0 11 1 15,0 26-5-15,0 24 9 16,0 22 1-16,0 14 0 16,0 12-1-16,-5 6 1 15,-11-3 0-15,-3-1-1 16,2-5 0-16,3-8 0 15,-7-13 0-15,12-2 1 16,-7-21-1-16,2-23 0 16,4-19 0-16,-2-17 0 0,3-3-1 15,9 0 1-15,0-14-2 16,0-27-1-16,0-19 3 15,0-22 2-15,0-13-1 16,5-14-1-16,21-8 1 16,4-7 0-16,-4 0-1 15,-3 13 0-15,-6 11 0 16,-3 14 0-16,2 11 0 15,-7 19 0-15,-9 7 0 16,5 11 0-16,-5 12 0 16,5 9-1-16,6 11 1 15,-6 6 0-15,0 0 1 16,4 0-1-16,-9 0 0 0,12 38-6 15,-12 30 0 1,0 30 6-16,0 25-1 0,0 9 1 16,0 6 0-16,0-7 0 15,-21 4 0-15,7-12 1 16,2-17-1-16,3-8 0 15,-1-21 0-15,-1-20 0 16,-3-23 0-16,9-20 0 16,-12-14-2-16,13 0-3 15,4 0-4-15,0 0 4 16,0 0-2-16,0-25-9 15,0-12-38-15,0-12-35 16</inkml:trace>
  <inkml:trace contextRef="#ctx0" brushRef="#br0" timeOffset="3">791-2266 62 0,'0'-14'113'15,"0"2"-26"-15,0 6-19 16,0 6-15-16,0 0-14 0,0 0-14 15,0 0-12 1,5 0-6-16,-5 0-4 0,0 0 4 16,0 0 7-16,0 0 4 15,0 0-5-15,0 0-5 16,0 0-3-16,0 0-1 15,0 0-1-15,0 0-2 16,0 0-1-16,0 4-1 16,0 7-3-16,0 12 0 15,0 14 1-15,0 18 3 16,-24 19 5-16,-1 12-3 15,-6 17-1-15,10 6 0 16,-9 11 1-16,4-5-1 16,3-3 0-16,-3-4 1 15,0-19 0-15,12-8-2 0,-7-18 0 16,16-18 0-16,-4-13 1 15,2-15-1-15,2-14 1 16,0-3 0-16,5 0 3 16,0 0 6-16,0 0-2 15,0-20 10-15,0-23-11 16,17-9-7-16,2-17-2 15,2-8 2-15,-3 6 0 16,3 2 0-16,5 9 1 16,0 5-1-16,-3 1 1 15,-6-3-1-15,-3-6 0 16,-9-4 0-16,6-4 0 0,-1-1 0 15,-1 7 0-15,3 3 0 16,-3 13 0-16,0 14 1 16,3 11 0-16,-3 10 0 15,-4 8 3-15,0 4-2 16,-5 2 1-16,4 0-2 15,4 0 1-15,-8 0 0 16,0 0 2-16,4 0 0 16,-4 0 0-16,0 0-2 15,5 21-2-15,0 24-6 16,-1 20 6-16,1 38 0 15,-5 22-1-15,0 6 1 16,0-2 0-16,-14-1 0 0,-21-16 0 16,0-14 1-1,0-15-1-15,13-11-1 0,1-15 1 16,12-18-1-16,-5-15 1 15,7-19-1-15,-2-5-1 16,4 0-1-16,5 0 2 16,0-25-4-16,0-28-5 15,0-18 9-15,0-18 1 16,0-11-1-16,26-8 0 15,13-7-1-15,-13 5-3 16,9 5 2-16,-4 9 1 16,-13 12-2-16,-1 9 4 15,-3 12-2-15,-7 20 2 16,-7 9 0-16,5 10-3 0,-5 7 2 15,0 13-1-15,0 4 2 16,0 0 0-16,0 0 0 16,4 0-2-16,-4 13-4 15,0 30-8-15,0 29 14 16,-4 31 0-16,-17 23 1 15,-10 11 0-15,1 2-1 16,-5-2 0-16,14-12 1 16,-3-1 0-16,-2-13-1 15,5-8 1-15,-2-8-1 16,-3-12 1-16,10-18-1 15,-3-7 1-15,3-12-1 16,6-18 0-16,6-11 0 0,-1-17-1 16,5 0-2-1,0 0 3-15,0-31-1 0,0-23 1 16,0-18 0-16,5-25 0 15,9-9 1-15,11-9-1 16,1 0 2-16,5 1-2 16,-13 2 0-16,-1 1 0 15,-3 7 0-15,-3 13 0 16,-6 14 0-16,0 16 1 15,-5 10-1-15,0 11-1 16,4 8 1-16,-4 9 0 16,0 9 0-16,5 11 0 15,-5 3 1-15,5 0 0 16,-5 0 1-16,5 0 4 0,2 0-6 15,-7 0-3-15,0 23-1 16,0 14 0-16,0 20 4 16,0 18 2-16,0 11-1 15,-7 7 0-15,-3-3 2 16,-4 4-3-16,-2-4 1 15,-3-5 3-15,7-4-3 16,-2-13-1-16,5-1 2 16,-12-30-2-16,11-11 0 15,3-21 1-15,-2-5 1 16,9 0 3-16,0 0 5 15,0-29 3-15,0-30 7 16,0-19-18-16,5-20-2 16,16-19 0-16,5-3 1 15,-12-1-1-15,2 21 0 0,-2 14 0 16,-5 17 1-16,-2 19-1 15,3 12 0-15,-1 18 1 16,-4 5-1-16,0 15 0 16,-5 0-1-16,7 0 0 15,-3 0-1-15,-4 26-6 16,0 32-4-16,0 21 12 15,0 25 1-15,-11 1 1 16,-8 8-2-16,-2-5 1 16,7-5-1-16,-3-11 1 15,8-12-1-15,0-3 1 16,4-16-1-16,-2-15 1 0,-3-18-1 15,6-19 1 1,-6-9-1-16,3 0 0 0,-2 0 3 16,9-15 0-16,0-30 3 15,0-24 5-15,0-28-9 16,21-6 0-16,14-7-2 15,0 4 1-15,-4 6-1 16,-12 26 0-16,11 23-3 16,-9 25-31-16,0 23-100 15,-7 3-331-15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6:19.463"/>
    </inkml:context>
    <inkml:brush xml:id="br0">
      <inkml:brushProperty name="width" value="0.06667" units="cm"/>
      <inkml:brushProperty name="height" value="0.06667" units="cm"/>
      <inkml:brushProperty name="color" value="#BF9000"/>
      <inkml:brushProperty name="fitToCurve" value="1"/>
    </inkml:brush>
  </inkml:definitions>
  <inkml:trace contextRef="#ctx0" brushRef="#br0">35 364 63 0,'157'141'31'15,"70"31"21"-15,23-55 9 16,-81-2-12-16,-29-13-14 0,-25-13-15 16,-12-8-1-16,-37-19-4 15,-17-10-1-15,-33-18-6 16,-6-16-3-16,-6-12-1 15,-4-6 1-15,0 0 18 16,0 0 43-16,-25-21 13 16,-36-22-66-16,-10-11-9 15,-25-6-4-15,8-12 0 16,-20-14 0-16,2-12 0 15,1-13-4-15,-3-1-2 16,24 0 1-16,-3 4 2 16,1 5 3-16,16 6-2 15,-5 16 2-15,18 12 2 16,8 15-2-16,14 17 4 15,14 17 3-15,16 8 0 0,1 9-3 16,4 3-4-16,0 3-9 16,0 43-15-16,44 25 15 15,26 21 7-15,22 11 1 16,18 9 0-16,16 0 1 15,5 2 1-15,1-2 0 16,6-14 6-16,-7-1-4 16,-26-17 0-16,-4-12 1 15,-26-10-2-15,-19-16-1 16,-21-10 2-16,-14-12-1 15,-16-8-1-15,-5-10 1 16,0-2 8-16,0 0 4 0,0-14 18 16,-56-29-4-16,-15-8-26 15,-20-17-2-15,-14-15 0 16,-17-15 0-16,12-11 0 15,-12-6-1-15,0 4-6 16,17 10-2-16,9 7 3 16,12 16 0-16,2 15 2 15,26 18 3-15,25 13 0 16,1 12 1-16,11 9 0 15,10 5 0-15,9 3 0 16,0 3-1-16,0 3-14 16,4 48-12-16,50 24 22 15,23 22 4-15,38 15-1 16,16 11 0-16,17 0 1 15,23-2 1-15,-19-1 1 0,0-20-1 16,-37-10 2-16,-24-26-1 16,-30-12-1-16,-26-20 1 15,-21-12 0-15,-7-17 1 16,-7-3 9-16,0 0 17 15,0-15 18-15,-51-30-16 16,-10-13-29-16,-19-13 0 16,-23-15-1-16,2-12 0 15,-18-16 0-15,2-9 0 16,0-9-1-16,-2 1-2 15,11 10 0-15,12 24-3 16,26 25 1-16,20 23 4 0,15 20 0 16,14 15 1-16,17 5 0 15,4 9 0-15,0 0-5 16,0 0-7-16,0 33-16 15,21 29 14-15,44 30 11 16,24 17 3-16,24 14-4 16,13 5 3-16,19 5 1 15,-9-13 0-15,-10-5 2 16,-25-18 1-16,-19-20-3 15,-21-13 2-15,-26-25-2 16,-21-12 1-16,-9-19-1 16,-5-6 3-16,0-2 16 15,-5-10 13-15,-56-37-3 16,-28-10-27-16,-11-20-2 15,-13-9 1-15,8-8-2 0,-1-7 0 16,10 9-4-16,36 21-6 16,24 24-7-16,36 24-16 15,0 23-36-15,40 0-195 16</inkml:trace>
  <inkml:trace contextRef="#ctx0" brushRef="#br0" timeOffset="1">1512 100 109 0,'-14'3'74'0,"-16"20"-35"15,-5 14-10-15,-26 15 5 0,-26 17 14 16,-9 16-6-16,-14 13-9 16,-12 4 0-16,8 9-6 15,-8-6-15-15,21-7-2 16,5-13-5-16,26-19-3 15,9-17-2-15,14-14 2 16,17-13-2-16,16-16 3 16,9-4 0-16,0-2 12 15,-6-4 8-15,1-28 7 16,6-17-28-16,4-5-2 15,9-13-6-15,68-4 2 16,8-9-2-16,11 0 3 0,21-7 3 16,-3-4 0-16,8-4 0 15,0 4 0-15,-21 2 0 16,-1 18 2-16,-34 7-2 15,-1 21 8-15,-25 14-2 16,-19 15 1-16,-7 12 5 16,-14 2-5-16,0 0-7 15,0 6-4-15,0 31-14 16,0 20 3-16,-18 17 15 15,-39 15 3-15,-29 4 2 16,-15 3-1-16,-14-4-1 16,-2-4 0-16,7-1 2 15,-2-13-2-15,6 3 0 16,20-11 1-16,6-7-3 15,19-20-1 1,10-15 2-16,32-11-1 0,10-11-1 0,9-2 3 16,0 0 5-16,0 0 4 15,0-22 12-15,28-20 3 16,40-8-27-16,11-16-4 15,8-11 4-15,14-4-1 16,-5-7 1-16,14-12-4 16,-5-3 2-16,3-7-4 15,-12 7 4-15,-26 12 2 16,-21 19 1-16,-14 27 1 15,-18 18 4-15,-13 16 2 16,-4 8-1-16,0 3-3 0,0 0-4 16,0 0-8-16,0 37-10 15,-56 20 5-15,-2 24 13 16,-38 7 0-16,-17 17 0 15,-18-3 0-15,0 4 0 16,-5 0 0-16,14-9 0 16,17-2 1-16,18-11-2 15,13-10 2-15,8-15-2 16,19-12 2-16,12-16-1 15,12-13 0-15,6-18 1 16,17 0 3-16,0 0 6 16,0 0 12-16,0-29 14 15,0-17-4-15,21-14-32 16,40-15-3-16,19-8-4 15,37-14 4-15,28-4-4 0,7-8 0 16,10 0-2-16,-17 1 4 16,-2-1 0-16,-33 18 4 15,-19 11 1-15,-30 24 0 16,-26 22 1-16,-26 20 0 15,-4 11 3-15,-5 3-3 16,0 0-1-16,0 0-4 16,0 26-7-16,-40 22-12 15,-25 27 20-15,-36 20 3 16,-30 14-1-16,-26 2 1 15,-4 7 1-15,8-10 0 16,13-7-1-16,13-7 1 0,13-17 0 16,27-9-1-16,17-15 1 15,18-13-1-15,17-11 0 16,26-12 0-16,4-9 0 15,5-4-1-15,0-4 1 16,0 0 2-16,0 0 2 16,31-15-1-16,13-19 7 15,22-15-3-15,4-14-3 16,12-11-3-16,2-19 0 15,12-6-1-15,12-13-1 16,7-5 0-16,6 2-2 16,-6 6 0-16,-12 14 2 15,-28 21 1-15,-19 26-2 16,-21 18 2-16,-16 23 0 15,-12 7 2-15,-7 0-2 0,0 0-3 16,0 0-5-16,0 33-9 16,0 22-6-16,-16 22 21 15,-41 15 2-15,-13 10 1 16,-26 8 0-16,5-2-1 15,-14 7 0-15,9-15 1 16,-5 3 2-16,14-20 1 16,12-15 0-16,5-13 3 15,14-14-3-15,11-24 0 16,20-6 0-16,20-11 1 15,5 0 3-15,0-5 3 16,0-26-11-16,40-12-4 0,51-15-152 16</inkml:trace>
  <inkml:trace contextRef="#ctx0" brushRef="#br0" timeOffset="2">756-73 61 0,'0'0'116'0,"0"0"-28"15,0 0-21-15,0 0-26 16,0 0-6-16,0 0-6 15,0 0-10-15,0 0-15 0,0 16-4 16,0 21-15-16,0 26 13 16,-14 23 2-16,-12 14 1 15,15 11 3-15,1 4 1 16,10 3-4-16,0-9 4 15,0-9 1-15,10-11 2 16,6-14-2-16,5-12-1 16,-12-12 1-16,5-11 1 15,-7-8 0-15,-2-16 2 16,0-7-5-16,-5-7-1 15,0-2 11-15,0 0 8 16,0 0 13-16,0-11 16 0,0-23-29 16,0-8-19-1,0-19-3-15,-17-13-1 0,-13-20-3 16,0-10-2-16,6-15 0 15,3-11-1-15,12-2-2 16,9-2 2-16,0 4 0 16,0 11 5-16,4 12 2 15,17 30 0-15,-11 22 0 16,-6 24 6-16,1 14 1 15,-5 14 1-15,5 3-7 16,-5 0-1-16,0 0-6 16,0 3-7-16,0 43-13 15,0 23 16-15,0 22 8 16,0 15 2-16,-5 12 0 15,-4 5 0-15,-1 5-3 0,10-2 6 16,0-8-3-16,0-12 1 16,0-11-1-16,0-9 2 31,0-18-1-31,0-5 0 0,0-11 0 0,0-9-1 15,5-10 1-15,0-9 0 16,-5-10-1-16,4-7 0 16,-4-7 0-16,0 0 3 15,5 0 2-15,-5 0 6 16,0 0 4-16,0-32 10 15,0-20-17-15,0-24-5 16,0-20-3-16,-9-21-1 0,-8-12-2 16,13-14 0-1,4-6 0-15,0 3-1 0,0 8 1 16,0 17 3-16,0 33 0 15,0 28 1-15,11 34 0 16,-11 20 1-16,0 6-2 16,0 0-1-16,5 29-14 15,-5 34-8-15,0 25 21 16,0 18 1-16,-12 15 0 15,-27 8 0-15,-1 5 1 16,5 2-2-16,9-5 1 16,17-10 1-16,-3-7 0 15,12-11 0-15,0-14 1 16,0-8-1-16,0-10 0 15,0-25 2-15,0-15 0 0,0-19 0 16,0-12 0-16,0 0 12 16,0 0 9-16,0-20 9 15,0-21 9-15,0-13-34 16,0-15-6-16,0-5-1 15,0-15 0-15,0-15-1 16,0-15-4-16,0-5-1 16,7-4 0-16,16-1-3 15,19 5 2-15,-2 10 2 16,0 14 0-16,-5 19 3 15,-18 21 2-15,13 17 0 16,-21 18 1-16,1 13-1 0,-6 9-1 16,3 3 0-1,-2 0-4-15,9 29-10 0,12 40-7 16,-12 31 17-16,-2 23 4 15,-12 20 1-15,0 3-1 16,0 0 1-16,0-11 0 16,0-3 0-16,0-18 0 15,0-13 2-15,0-27 1 16,0-17-1-16,0-11-1 15,0-23-1-15,0-10 2 16,0-12 0-16,0-1 4 16,-5 0 5-16,-2 0 9 15,-12-31 14-15,-7-21-11 16,-4-17-23-16,-5-8 0 15,14-20 0-15,-3-12-2 0,3-17-3 16,12-2 0-16,2-8-2 16,7 4 2-16,0 18 1 15,0 22 0-15,0 29 4 16,0 23 0-16,0 23 0 15,0 15 1-15,0 2-1 16,0 0-1-16,0 0-4 16,0 31-10-16,-5 31-8 15,-13 27 20-15,-13 20 1 16,5 15 1-16,12 5-1 15,-2 3 1-15,16-7 0 16,0-5 1-16,0-17-1 16,0-10 1-16,5-10 0 15,6-12 0-15,-1-14 0 0,-6-17 0 16,-4-20 0-16,5-8 0 15,-5-12 1-15,5 0 3 16,-5 0 10-16,0 0 8 16,0-26 2-16,0-20 0 15,0-13-22-15,0-22-1 16,0-5-1-16,0-20 0 15,0-20-2-15,4-17-3 16,17-1-1-16,15-3-4 16,-1 18 6-16,-5 14 1 15,-9 34 2-15,-11 27 0 16,6 31 1-16,-11 16-1 15,-5 7 0-15,4 0-5 0,-4 0-5 16,0 27-11-16,0 24 1 16,0 24 20-16,0 19 0 15,-4 18-2-15,-31 14 3 16,13 9 0-16,1 2-1 15,12-2 1-15,9-9-1 16,0-12 0-16,0-8 1 16,0-19 0-16,0-22 0 15,0-18 0-15,0-28 0 16,0-7 0-16,0-12 1 15,0 0 8-15,0 0 10 16,0-29 10-16,0-22-12 0,-14-27-17 16,-7-14 0-1,0-16 0-15,2-5-2 0,3-12 1 16,2-19-5-16,4-2-2 15,3 0 1-15,7 9 1 16,0 14 2-16,0 34 1 16,0 23 1-16,21 28 1 15,-7 24 0-15,-7 8 0 16,-2 6-1-16,-5 0-1 15,5 18-5-15,9 47-17 16,-2 30 19-16,-12 34 6 16,0 20-1-16,0 11 1 15,-12-1 0-15,-19-8 0 16,17-25-1-16,10-26 1 15,4-26 0-15,0-19 0 0,0-29 0 16,0-20 0-16,0-6 1 16,0 0-1-16,39-32-84 15,-13-25-440-15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6:26.475"/>
    </inkml:context>
    <inkml:brush xml:id="br0">
      <inkml:brushProperty name="width" value="0.06667" units="cm"/>
      <inkml:brushProperty name="height" value="0.06667" units="cm"/>
      <inkml:brushProperty name="color" value="#2E75B6"/>
      <inkml:brushProperty name="fitToCurve" value="1"/>
    </inkml:brush>
  </inkml:definitions>
  <inkml:trace contextRef="#ctx0" brushRef="#br0">2936 687 175 0,'0'-3'145'15,"0"-1"-42"-15,0 1-11 16,0 3-31-16,0 0-15 16,0 0-15-16,0 0-11 15,0 0-8-15,0 0-2 16,0 0-5-16,0 0-5 15,0 5-6-15,42 32-13 16,7 12 16-16,33 17 3 16,-7 17 0-16,5 0 0 15,-15 6 1-15,-13-1 1 16,-1-10-1-16,-16-4-1 15,-4-16-3-15,4-12-33 0,-5-18-145 16</inkml:trace>
  <inkml:trace contextRef="#ctx0" brushRef="#br0" timeOffset="1">2655 966 134 0,'0'-4'245'16,"0"4"-125"-16,0 0-29 15,0 0-50-15,35 0-29 0,40 0-12 16,26 6 13-16,30 15-1 16,26-5-7-16,-10 9-4 15,-2-6 1-15,-18-2-2 16,-6 0-1-16,-36-2-16 15,-20-1-71-15,-34-3-148 16</inkml:trace>
  <inkml:trace contextRef="#ctx0" brushRef="#br0" timeOffset="2">3568 776 265 0,'-12'-28'160'0,"3"11"-42"16,0 17-30-16,9 0-52 15,-5 0-23-15,5 0-13 16,-17 23-4-16,-13 19-10 15,-10 19 14-15,-21 14 2 16,5 4-1-16,2 2 1 16,3 2 0-16,2-12-2 15,28-13 1-15,6-13 1 16,4-21-2-16,11-19 0 15,0-5-2-15,0 0-12 16,0-25-35-16,0-13-148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0:01.915"/>
    </inkml:context>
    <inkml:brush xml:id="br0">
      <inkml:brushProperty name="width" value="0.06667" units="cm"/>
      <inkml:brushProperty name="height" value="0.06667" units="cm"/>
      <inkml:brushProperty name="color" value="#C55A11"/>
      <inkml:brushProperty name="fitToCurve" value="1"/>
    </inkml:brush>
  </inkml:definitions>
  <inkml:trace contextRef="#ctx0" brushRef="#br0">2277 446 264 0,'-19'5'120'16,"3"-2"-27"-16,16-3-1 15,0 7-40-15,0-6-18 16,0 2-2-16,0-3 1 16,0 0-4-16,0 0 0 15,16 0 6-15,55 0-9 16,34 0-20-16,47-3 5 15,50-17-5-15,55-6-2 16,57-11 0-16,58 0 0 16,59-8-4-16,58-4 1 0,71 0-2 15,51 3 0 1,35 10 1-16,-35 18 0 0,-82 18 1 15,-105 20-1-15,-96 54-1 16,-106 47-4-16,-77 42-2 16,-72 40 4-16,-73 30 1 15,-35 16 1-15,-134 20 2 16,-88 23-2-16,-94 9 2 15,-99-4 1-15,-95-15-2 16,-88-41 0-16,-57-39 0 16,-36-50 0-16,-42-55 1 15,21-59 0-15,26-38-1 16,40-72-2-16,88-66 0 15,95-44 2-15,95-59 3 0,103-36 1 16,125-27-2-16,139-7 2 16,97 14-2-16,211 17 3 15,133 16-2-15,94 24 2 16,65 24-4-16,-2 47-1 15,-68 49-2-15,-101 54-14 16,-145 54-30-16,-126 24-59 16,-134 54-195-16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6:34.36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1674 3031 96 0,'12'-17'120'0,"-12"5"-54"0,0 12-9 16,0 0-10-1,0 0 3-15,0 0 5 0,0 0 6 16,0-3-4-16,0 3-3 15,0-3-15-15,0 3-8 16,0-3-7-16,0 3-9 16,4 0 0-16,6-3-1 15,-6 3-2-15,-4 0-2 16,0 0-1-16,0 0-2 15,0 0-1-15,0 0-5 16,0 0 0-16,0 0-1 16,0 0-2-16,0 0-5 15,0 3 0-15,0 29-6 16,0 20 1-16,-4 13 12 15,-15 18-1-15,-7 1 1 0,5 9 0 16,2 5 0-16,-2 6 0 16,5-4 0-16,6-11 0 15,6-18 0-15,-1-19 0 16,5-21 0-16,0-19-1 15,0-9 1-15,0-3 2 16,0 0 4-16,0-9 5 16,0-37 1-16,19-23-7 15,-7-10-4-15,-3-10 0 16,0-3 1-16,-9 4-2 15,0 5 0-15,0-4 0 16,7 4-2-16,-2 4 0 0,4 0 1 16,1 11 0-1,1 11 0-15,-1 16 1 0,11 12 0 16,-16 13 0-16,-1 7 0 15,-4 6 0-15,0 3 0 16,0 0-3-16,0 0-6 16,0 28-7-16,0 24-3 15,0 23 18-15,0 11 1 16,0 5 0-16,-9 5 0 15,2 1 0-15,2 0 0 16,-9 0 0-16,14 6 0 16,-12-11 0-16,8-9-1 15,-10-17 1-15,9-17 0 16,0-12 1-16,-2-16-1 15,7-10 0-15,-4-11 0 0,4 0 5 16,0 0 5-16,0 0 2 16,0-32-12-16,0-2-20 15,0-6-149-15,21 5-365 16</inkml:trace>
  <inkml:trace contextRef="#ctx0" brushRef="#br0" timeOffset="1">838 3466 120 0,'0'0'90'16,"0"0"-26"-16,0 0-23 15,0 0-12-15,0-2-8 16,0 2-3-16,0 0-5 15,0 0-6-15,0 0 3 0,0 0 7 16,0 0-1-16,0 0-2 16,0 0 2-16,19 0-8 15,20 0-5-15,48 0 14 16,30 0 2-16,45 4 1 15,13 3 2-15,22 4-2 16,-10-2-8-16,-25 0 0 16,-47-3-8-16,-38-3 0 15,-42 1-2-15,-21 3-1 16,-14-5-1-16,0-2 1 15,0 0 2-15,0 0 2 16,0 0-1-16,0 3 1 0,0-3-3 16,0 0-1-1,0 0 0-15,0 0 3 0,-5 0 4 16,-30 0 5-16,-26 0-2 15,-23 0-8-15,-28-3-3 16,6-2 0-16,-6-1 1 16,-3 4-1-16,-7 2-1 15,12-3-1-15,-2-1 0 16,16 2-1-16,21-2 1 15,19 2 2-15,21-1 0 16,4-2 0-16,17 1 1 16,-7-2 1-16,12 4 2 15,4-1 3-15,1 3 2 0,4-3 3 16,0-1 0-1,0 2-4-15,0 0-4 0,18 2-4 16,52-3-9-16,22-1 6 16,51 0 3-16,11 0 0 15,3-2 2-15,5 4-2 16,-6-4 1-16,20 3-1 15,2 3 1-15,14-3-1 16,-35 3 0-16,-47 0 0 16,-40 0-1-16,-58 0 0 15,-12 0 0-15,0 0 0 16,0 0 1-16,-17 0 1 15,-32 0 0-15,-37 0 2 16,-27 3 0-16,-11 3 0 0,-14 3-3 16,23-3 1-16,-6 2-1 15,3 3-2-15,25-3 0 16,11 4-6-16,26-6-8 15,16 0-21-15,26 3-55 16,14-9-119-16</inkml:trace>
  <inkml:trace contextRef="#ctx0" brushRef="#br0" timeOffset="2">1135 2962 4 0,'0'0'58'0,"0"0"-18"16,0 0-2-16,0 0-9 16,0 0-3-16,0 0 0 15,0 0 0-15,5 0-5 16,-5 0 1-16,0 0-2 15,0 0-8-15,0 0-1 16,0 0 0-16,0 0 0 16,0 0-3-16,0 0-6 15,9 0-2-15,26 27 0 0,1 9 0 16,20 12 11-1,0 5 5-15,0 9-3 0,14 5 8 16,5 1 0-16,12 1-3 16,9 3-3-16,-12-4-3 15,-14 1 7-15,8-6-8 16,-34-14-3-16,8-7 0 15,-27-10-4-15,-10-11-1 16,-6-11 0-16,-9-6-1 16,0-2 6-16,0-2 6 15,0 0 9-15,0 0 12 16,0-8 1-16,0-15-9 15,-35-11-24-15,-5-6-3 16,-12-3 1-16,-1-3-1 0,-13-9 0 16,1 1 0-1,-8 1 0-15,3-3-2 0,-1-1 0 16,1-6 0-16,9-1 1 15,12 5 0-15,-2-2-1 16,6 16 2-16,19 4 0 16,5 18 0-16,7 9 0 15,10 9 0-15,-3 5 0 16,7 0-2-16,0 0-4 15,0 0-7-15,0 0-7 16,0 0-3-16,0 10 14 16,0 17 6-16,11 7 0 15,34 12-4-15,20 11 5 0,17 9 2 16,-7 6 2-1,12 2 3-15,-17 3-2 0,14 6 0 16,-2 6 1-16,-2 0 1 16,-3-6-4-16,-11-11 4 15,-17-12-3-15,-14-17 1 16,-9-15-2-16,-17-10 0 15,3-12 1-15,-12-6 0 16,9 0 3-16,-9 0 1 16,0-6-6-16,0-12-8 15,0-13-105-15,0-9-376 16</inkml:trace>
  <inkml:trace contextRef="#ctx0" brushRef="#br0" timeOffset="3">1936 3111 10 0,'0'-14'206'0,"12"5"-132"16,-8 4-3-16,6-1-39 15,-6 0-5-15,4 3-4 16,-8 0-1-16,0 3 6 16,0-2 1-16,0 2-3 15,0 0-8-15,0 0-7 0,0 0-1 16,0 0-6-16,0 0 0 15,0 0 0-15,0 0 1 16,0 0-3-16,0 0-2 16,-17 22-7-16,-18 13 7 15,-21 18 0-15,-5 5 7 16,-9-1-1-16,-15 4 0 15,8-1-1-15,2 3 1 16,10-9-4-16,4 1-1 16,9-4 1-16,8-13 0 15,18-12-1-15,3-12 0 0,16-5-1 16,2-9 0-1,5 0 2-15,0 0 3 0,0 0 8 16,21-22 9-16,19-11 2 16,25-13-18-16,17-10-4 15,7-2-2-15,7-3 1 16,0-1-1-16,-4-1 1 15,-10 8-1-15,-8 1 1 16,-8 5 1-16,-15 6 0 16,-15 11 0-16,-13 10-1 15,-7 7 4-15,-11 11 1 16,-5 4-1-16,0 0-5 15,0 0-3-15,0 0-6 16,0 0-5-16,0 15-3 0,0 17 12 16,-14 3 5-16,-16 19-1 15,-27 1 2-15,-8 4 0 16,-10 5 2-16,-12-1-1 15,5 6 0-15,-7-6 0 16,7 5 0-16,3-7-1 16,6-10 2-16,19-11-3 15,8-12 2-15,15-7-2 16,22-10 0-16,9-6 1 15,0-5-1-15,0 0 3 16,0 0 1-16,0 0 0 16,0 0 3-16,0 0-7 15,4-22-3-15,27-1-44 16,-5-3-157-16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6:43.111"/>
    </inkml:context>
    <inkml:brush xml:id="br0">
      <inkml:brushProperty name="width" value="0.06667" units="cm"/>
      <inkml:brushProperty name="height" value="0.06667" units="cm"/>
      <inkml:brushProperty name="color" value="#7030A0"/>
      <inkml:brushProperty name="fitToCurve" value="1"/>
    </inkml:brush>
  </inkml:definitions>
  <inkml:trace contextRef="#ctx0" brushRef="#br0">-3219 4464 96 0,'4'3'155'15,"6"-3"-61"-15,-10 0-27 16,0 0-20-16,4 0-11 15,-4 0-11-15,0 0-3 16,0 0 0-16,0 0 2 16,0 0 0-16,0 0-4 15,0 0-3-15,0 0-6 16,0 0-6-16,0 0-1 15,0 0-2-15,0 0-1 16,0 0 3-16,0 0 2 0,0 0 7 16,0 0 2-1,0 0 3-15,0 0 5 0,0 0-1 16,0 0-6-16,0-11-8 15,12-1-3-15,7-2-1 16,2-1-1-16,9 1-2 16,1 2-1-16,4 1-2 15,14 6-2-15,24 5 0 16,11 0 0-16,21 0 0 15,-2 10 0-15,-2 17-1 16,-26 7-1-16,-14 12-3 16,-17 5 1-16,-18 7 2 15,-21 2 2-15,-5 6 2 16,-5 6-3-16,-61-10 0 15,-13 1 2-15,-33-8 1 0,-15-21-2 16,-18-11 1-16,-12-14-5 16,17-9 1-16,22 0 5 15,18-35 2-15,18-11 2 16,28-11-1-16,12-12 4 15,33-2 0-15,9-7 3 16,21 4-5-16,49 2 1 16,16 9 0-16,10 12-1 15,-11 13-2-15,6 10 0 16,-16 10-1-16,-9 14-1 15,6 4-3-15,-2 0-2 16,1 39 2-16,8 4-1 0,-6 14-1 16,-8 4-1-1,-15 4 3-15,-20 4-3 0,-14 3-2 16,-16-9 1-16,0 0-6 15,0-6 0-15,-46-11-2 16,-20-9 0-16,-14-8 7 16,-11-12 4-16,-10-11 1 15,-16-6 4-15,3 0 2 16,-4-12-2-16,22-16 3 15,10-9-1-15,11-12 1 16,9-9 0-16,15-5 4 16,27-2 4-16,8-1 0 15,16-1 3-15,0 10-3 16,0 8 1-16,52 9 0 15,23 6-7-15,6 11-4 0,20 15-1 16,0 8-2-16,9 0-1 16,2 3 0-16,-11 25 0 15,-17 15 0-15,3 3-2 16,-31 11-2-16,5 12 1 15,-26 3 0-15,-9 3-2 16,-17-4 0-16,-9-5 2 16,0-22 0-16,0-5-5 15,-40-16 1-15,-16-15 2 16,-19-8 8-16,-28 0 5 15,-2-8-1-15,-10-27 1 16,7-5-1-16,3-6-1 0,25-9 1 16,13 4 1-1,8-6 1-15,12-6 3 0,7 0-2 16,5 2-2-16,19 8 4 15,16 10-4-15,0 5 0 16,0 15 6-16,21 9-6 16,30 8-5-16,3 6-1 15,38 0-4-15,25 9 1 16,9 23 2-16,10 16-2 15,-21 7-2-15,-8 8 1 16,-27 8 1-16,-14-3 1 16,-15 5 0-16,-32-8-1 15,-8-7-1-15,-11-9 2 16,0-15-2-16,-16-5 1 15,-33-7 0-15,-24-10 4 16,-23-6 1-16,-14-6 2 0,-16 0 2 16,4-12-1-16,3-22-2 15,11-6 1-15,12-6 0 16,16-18 0-16,24-1 2 15,37 2 2-15,19-6 4 16,0 6-4-16,24 9-2 16,53 8-1-16,-2 9-3 15,12 11-1-15,-3 6-2 16,-2 11 1-16,5 9-1 15,-8 0-1-15,3 12-2 16,-7 28-1-16,-5 12-2 0,5 5 3 16,-23 8 1-1,-3 5 1-15,-28 1-4 0,-21-6 3 16,0-7 1-16,-5-15 1 15,-56-11 2-15,-9-9 0 16,-31-15 1-16,1-8 4 16,-22 0 3-16,17-17-1 15,9-22 0-15,14-11 2 16,26-10 0-16,27-3-1 15,22 0 1-15,7 3-4 16,0-1-2-16,36 7-3 16,15 11 0-16,1 14 0 15,-13 12-3-15,1 14-4 16,0 3-2-16,-10 9-6 15,1 34-7-15,-15 14-7 0,-2 15-66 16,-14 2-167-16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6:52.383"/>
    </inkml:context>
    <inkml:brush xml:id="br0">
      <inkml:brushProperty name="width" value="0.06667" units="cm"/>
      <inkml:brushProperty name="height" value="0.06667" units="cm"/>
      <inkml:brushProperty name="color" value="#FF3399"/>
      <inkml:brushProperty name="fitToCurve" value="1"/>
    </inkml:brush>
  </inkml:definitions>
  <inkml:trace contextRef="#ctx0" brushRef="#br0">-3381 5937 17 0,'0'0'88'0,"0"0"18"16,0 0-23-16,0 0-28 15,0 0-19-15,-5 0-13 16,5 0-11-16,0 0-1 16,0 2 2-16,0-2 6 0,0 0 5 15,0 0 10-15,0 0 3 16,0 0-7-16,0 0-3 15,0 0 2-15,0 0-8 16,-7 0-5-16,3 0-4 16,4-6-3-16,0-10-2 15,0-4-5-15,0-4-1 16,0 0 2-16,11 5-3 15,25-1-1-15,13 6 0 16,16 2 1-16,13 12-1 16,22 0-3-16,1 0-3 15,-5 20 0-15,-21 15-2 16,-19 8 1-16,-30 6-1 15,-17 6-4-15,-9-1 4 16,0-5 2-16,-40-4 0 0,-32-7 2 16,-8-1 2-16,-21-8-1 15,-4-12-1-15,-7-12 4 16,20-5 0-16,-4 0 2 15,17-11 0-15,-3-15 3 16,28-11 2-16,12 3-1 16,23-13 1-16,14-4 3 15,5-3 1-15,0-3-5 16,31-4-1-16,27 1-1 15,15 5-3-15,2 15 0 16,-5 18 0-16,-14 7-3 16,-6 15 3-16,-4 0-2 0,15 28-6 15,14 19-12-15,0 12 9 16,-2 8 1-16,-19 2 1 15,-8-4-1-15,-22-5 1 16,-8-8 0-16,-11-15 2 16,-5-2 0-16,0-13 2 15,-26-8-2-15,-9-4 1 16,-14-5 2-16,-33-5 2 15,2 0 2-15,-27-3 5 16,18-19 4-16,7-10-3 16,2 1-3-16,24-10 3 15,11-1 0-15,3-4 15 16,28-1-1-16,9 2-2 15,5 5-3-15,0 2-2 16,15 4-2-16,36 5-4 0,10 9-4 16,4 3-2-16,1 11-1 15,0 6 0-15,-13 0-2 16,34 6-1-16,-7 29-3 15,-8 5 2-15,-2 9 2 16,-25 3-2-16,-19 4-2 16,-12 3 0-16,-14-6 1 15,0-4 2-15,-35-9 0 16,-24-8 1-16,-2-7-2 15,-11-11 1-15,1-8 3 16,-4-6 0-16,10 0 3 16,-5-6 3-16,4-22 0 0,10-1 2 15,4-11 1-15,24 3-2 16,-2-6 0-16,14-3 3 15,16 3-2-15,0 0-4 16,0 6-1-16,39 3-3 16,8 8 0-16,2 8-2 15,17 7-2-15,-10 11 3 16,10 0-2-16,-10 0-1 15,19 23 1-15,-10 17-4 16,1 11 2-16,-10 6 2 16,-16 7-3-16,-19-1 1 15,-21-10 1-15,0 3 0 16,0-12 1-16,-47-13-1 15,-23-6 1-15,-10-11 0 16,-27-8 3-16,-4-6 1 0,-10 0 4 16,1-20 1-16,8-17 1 15,25-9-1-15,22-3-1 16,41 0 0-16,24 4-1 15,0 5-2-15,85 15-2 16,46 12-28-16,26 13-133 16,-5 0-309-16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7:31.482"/>
    </inkml:context>
    <inkml:brush xml:id="br0">
      <inkml:brushProperty name="width" value="0.06667" units="cm"/>
      <inkml:brushProperty name="height" value="0.06667" units="cm"/>
      <inkml:brushProperty name="color" value="#548235"/>
      <inkml:brushProperty name="fitToCurve" value="1"/>
    </inkml:brush>
  </inkml:definitions>
  <inkml:trace contextRef="#ctx0" brushRef="#br0">-115 25 37 0,'4'0'64'0,"-4"3"5"16,4-3-4-16,-4 2-15 15,4-2-5-15,-4 0-11 16,0 0-10-16,0 0-2 15,0 0 2-15,0 3 4 16,0-3 0-16,0 0-1 16,0 0 1-16,0 0-4 15,0 0-5-15,0 0-8 16,0 0-2-16,0 0-3 15,0 0 0-15,0 0-1 16,0 0 1-16,0 2-4 16,0-2-1-16,0 0 1 0,0 0-2 15,0 3 0 1,0-3 0-16,0 0 0 0,0 2 0 15,0-2 0-15,0 0 0 16,0 0-2-16,7 0 1 16,3 0-2-16,6 3-2 15,27 1 0-15,8-1 5 16,11 5 4-16,22-5-1 15,-8 2 2-15,9 0 0 16,-9 0-3-16,0 0 0 16,-17 2-2-16,-23-1 1 15,0-1-1-15,-25 0 0 16,-7 0 1-16,-4-2 0 15,0-3 1-15,0 2 3 0,0-1 2 16,0-1 0-16,0 4-3 16,0-4-2-16,0 2 0 15,0-2-1-15,5 3-1 16,4-3 0-16,-5 0 1 15,3 2-1-15,-7-2 0 16,0 3-1-16,0-3-1 16,0 0 1-16,0 2 1 15,0-2-1-15,0 0 0 16,0 0 1-16,0 0-1 15,0 0 1-15,0 0 0 16,0 0-3-16,9 0 2 16,-3 0 1-16,1 0 0 0,1 3 1 15,0-3 0 1,-2 0 1-16,-6 0 0 0,0 0 1 15,0 0 0-15,0 0 2 16,0 0-2-16,0 0 0 16,0 0-3-16,0 0 0 15,0 0 2-15,0 0-2 16,0 0 1-16,0 0 2 15,0 0 0-15,0 0 2 16,0 0 2-16,0 0-2 16,0 0 0-16,0 0-2 15,0 0-1-15,0 0 1 16,0 1-3-16,0-1 0 15,0 0 0-15,0 0 0 16,0 4 0-16,0-4-2 0,0 0 1 16,0 1 1-16,0-1 1 15,0 0 1-15,0 3-2 16,0-3-3-16,0 0 3 15,0 2-3-15,0 1 1 16,0 2-3-16,0-3 0 16,-6 5-4-16,6 3 3 15,-4-1 6-15,0 5 0 16,0 1-2-16,0 1 2 15,0 1 3-15,1 7-3 16,-3-5-1-16,2 2 1 16,-1 1 1-16,2 2-1 0,-1-2 1 15,0-4-2 1,4 0 1-16,-6-2 0 0,3-1 1 15,-2-1-1-15,1-3 0 16,-3 3 0-16,7-3 1 16,-10 1-1-16,2-3 0 15,4 1 0-15,0 0-1 16,-5-4 2-16,4 2-1 15,5-1 0-15,-4 0 1 16,4 0-1-16,0 3 1 16,0-3-1-16,0 1 0 15,0-3 0-15,0 1 0 16,0 1 0-16,0 6 1 15,0-8-1-15,0 4 1 0,0-2-1 16,0 3 0-16,-3-3 0 16,3 0 0-16,-4 1-1 15,0-5 2-15,4 3-1 16,0-3 0-16,0 3 0 15,0-1 0-15,0-2 0 16,0-1 0-16,0 0 0 16,0-2 0-16,0 3 0 15,0-3 0-15,0 0 0 16,0 2 0-16,0 1 0 15,0-2 0-15,0 3 0 16,0 1 0-16,0-1 0 16,0 3 0-16,0 0 0 0,0-2 0 15,0 2 0 1,0-2-1-16,0-3 2 0,0 1-1 15,0-3 0-15,0 0 1 16,0 0 2-16,0 0 2 16,0 0 1-16,0 0-2 15,0 0 1-15,0 0 0 16,0 0-1-16,0 0-2 15,0 0 0-15,0 0-2 16,0 0 0-16,0 0 0 16,0 0 0-16,0 0-1 15,0 0 1-15,0 0 2 16,0 0-2-16,0 0 3 15,0 0-2-15,0 0 3 0,0 0-2 16,0 0 1-16,0 0 2 16,0 0-2-16,0 0 1 15,0 0-2-15,0 0 1 16,0 0-1-16,-4 0-1 15,-2 0-1-15,-2 0 1 16,5 0 0-16,-6 0 2 16,-4 0-1-16,-4 0 0 15,1 0 0-15,-9 0-2 16,-1 0 1-16,-3-5-1 15,-5 2 0-15,-8 1 0 16,1 0 0-16,-3-3 0 16,11 2 0-16,4 1 0 0,0 0-1 15,7-3 1 1,4-1 0-16,3 3 2 0,1-3-1 15,10 5-1-15,-3-3 0 16,7 4 0-16,0-1 0 16,0 1 0-16,0-3 0 15,-10 3-1-15,2-2 1 16,-9-1-1-16,-4 3 0 15,1 0 1-15,2-2 0 16,6 0 0-16,-6-1 0 16,15-2 1-16,-1 5-1 15,4-2 0-15,0 2 1 16,0 0-1-16,0 0 1 15,0-4-1-15,0 4 0 0,0 0-1 16,0 0 1-16,0 0-1 16,0 0 1-16,0 0-1 15,0 0 1-15,-10 0-2 16,6 0 1-16,-4 0-1 15,0 0 2-15,8-1 0 16,-4 1 0-16,4-2 1 16,0 2 0-16,0-2 0 15,-9 2 0-15,1-4-1 16,-14 3 0-16,1-1 0 15,5-3 0-15,-1 2-1 16,-1 1 1-16,14-1 0 16,4 3 0-16,0 0 0 0,0 0 0 15,0 0 0 1,0 0 0-16,0 0 1 0,0 0-1 15,0 0 0-15,0 0 0 16,0 0-1-16,-4 0 1 16,4 0-2-16,0 0 0 15,0 0 1-15,0-2-2 16,0 2 2-16,0 0-2 15,0-3 0-15,0 3-1 16,0 0 2-16,0 0 2 16,0 0 0-16,0 0 0 15,0 0 0-15,0 0 0 16,0 0 0-16,0 0 0 15,0 0 0-15,0 0 0 0,0 0 0 16,0 0 1-16,0 0 0 16,0-2 0-16,0 0 4 15,0-1 0-15,0-2 2 16,0 1-1-16,0-1 4 15,0-4-9-15,0-6-1 16,0 3 0-16,0 0 0 16,0 0 0-16,0-3 0 15,0 1 1-15,0 1-1 16,4-5 1-16,10 2 0 15,-14-4-1-15,8 4 0 16,-1-7 0-16,-1 5-2 16,2 1-2-16,0 0 0 0,-1 1 4 15,-1-1 1 1,3 0-1-16,-6 1 0 0,-3 3 0 15,0-1-2-15,0 6 2 16,0-1-4-16,0 3 2 16,0 1 2-16,0-3 0 15,0 4 1-15,0-8-1 16,0 4 0-16,0-4 0 15,0 1 0-15,0-2 1 16,0 0-2-16,0-2 1 16,0 3 0-16,0-2 1 15,0 6-1-15,0-1 0 16,0 2-1-16,0 4 1 15,0-3 0-15,0 3 1 0,0 0-1 16,0 1 3-16,0 2-3 16,0 0 0-16,0 0 1 15,0-3-1-15,0 1 1 16,0-1 0-16,0 2 1 15,0-4-1-15,0 3 0 16,0-6-1-16,0 3 1 16,0 0-1-16,0 0 0 15,0 3 0-15,0 2 2 16,0 0-2-16,0 0 1 15,0 0-1-15,0 0 0 16,0 0 1-16,0-2-1 16,0 2 1-16,0-3 2 0,0 0-3 15,0-1 0 1,0 2 0-16,0 0-1 0,0 2 0 15,0 0 1-15,0 0 0 16,0 0 0-16,0 0-1 16,0 0 0-16,0 0-1 15,0 0-1-15,0 0-1 16,0 0-3-16,0 0 1 15,0 0-1-15,0 0 2 16,0 0 1-16,0 0 2 16,0 0-1-16,0 0 2 15,0 0-1-15,0 0 2 16,0 0 0-16,0 0 0 15,4 0-1-15,0 0 1 0,2 0-1 16,-2 0 0-16,0 0-1 16,4 0 0-16,5 0 0 15,-1 0 1-15,13 0 1 16,8 0 3-16,-7 0-3 15,-1 0 0-15,1 0 0 16,-8 0 0-16,-7 0 2 16,10 0-1-16,1 0-1 15,-6 2 0-15,5 0-1 16,5 2 1-16,-5-3 0 15,1 1 0-15,3 1 1 16,-6-1-1-16,-1 0 1 16,0 3-1-16,-6-2 0 0,1 2-1 15,3 0 2 1,-3-3-2-16,3 1 2 0,-3-3-2 15,9 0 1-15,-6 2 0 16,2-1 0-16,-3 3 1 16,3-3-1-16,-6 2 1 15,1-1-1-15,-1 1 0 16,-2-3 0-16,-3 0 0 15,1 2 0-15,2 1 0 16,1-1 0-16,-2-2 0 16,4 5 0-16,-9-5 0 15,10 2 1-15,-10-2-1 16,3 0-1-16,2 0 1 15,-6 0 0-15,3 0 1 0,2 0-2 16,0 0 2-16,5 3-2 16,-1-1 1-16,-4-2 0 15,5 3 0-15,-9-3 0 16,-4 0 1-16,5 0-1 15,-5 0 0-15,0 0-1 16,0 0 1-16,0 0 0 16,0 0 0-16,0 0 0 15,0 2-1-15,0 1 0 16,0-3-1-16,0 1-2 15,0 3 0-15,0-3 0 16,0 2 0-16,0 2-1 16,-5 2-2-16,1 5 4 0,1 2 3 15,-1 2 0 1,-6-2 1-16,6 5-1 0,0 0 0 15,-4-1 1-15,5-4-1 16,-7 0 0-16,2-2 1 16,4-2-1-16,0-2 0 15,-5-1 1-15,9 0-1 16,0 0 0-16,0 0 1 15,0 1-1-15,-5-1 0 16,5 2 1-16,-4-1-1 16,4 0 1-16,0 1-1 15,0 2 0-15,-3-2 0 16,-5 3 0-16,2 1 0 15,-2-1 1-15,4 1-1 0,4 2 0 16,-4 0 2-16,4-4-2 16,0 1 0-16,0-1 0 15,-3-2 0-15,3 0 0 16,-6 0 0-16,1 5 0 15,5-6 0-15,0 0 0 16,0 1 0-16,0 0 0 16,0 6 0-16,0-3 1 15,0-5-1-15,0 3 0 16,0-3 0-16,0 0 0 15,0 1 1-15,0-5-1 16,0 3 0-16,0-3 0 16,0 1 0-16,0 1 0 0,0 0 0 15,0 2 0 1,0-2 1-16,0-4 0 0,0 4-1 15,0 1 0-15,0-4 0 16,0-1 1-16,0-1-1 16,0 0 0-16,0 0 1 15,0 0-2-15,0 0 2 16,0 0-1-16,0 3 0 15,0-3 0-15,0 0 0 16,0 0 0-16,0 0 1 16,0 0-1-16,0 0 1 15,0 0-1-15,0 0 1 16,0 0-1-16,0 0 2 15,0 0 2-15,0 0-2 0,0 0 3 16,0 0-4-16,0 0 2 16,0 0-2-16,0 0-1 15,-4 0 0-15,1 0-1 16,-5 0 0-16,-13 0 1 15,-9 3 1-15,-13-1 1 16,2 1 1-16,-5-1-1 16,-2-2-1-16,7 0-1 15,-1 0 1-15,12 0 0 16,0 0-1-16,5 0 0 15,8 0 0-15,9 0 0 16,0 0 0-16,5 0 0 16,-3 0 0-16,-3 0 0 0,-2 0 0 15,-3 0 1 1,3 0-1-16,-11 0 0 0,-4 0 1 15,9 0-1-15,2 0 0 16,5-2 1-16,2-1-1 16,4 3 0-16,-4 0 1 15,-2 0-1-15,-5 0-1 16,-3 0 1-16,2 0 0 15,-5 0 0-15,0 0-1 16,3 0 1-16,6 0 0 16,8-2 0-16,0 2 0 15,4 0 0-15,0 0 1 16,0 0-1-16,0 0 0 15,0 0-1-15,0 0 1 0,-6 0-2 16,6 0 2-16,0 0-1 16,-7 0 1-16,3 0 0 15,0 0 0-15,4 0 0 16,0 0 0-16,0-3 2 15,0 3-1-15,0-3 1 16,0 3 0-16,0-1 1 16,0-1-1-16,0 2 1 15,0-2 0-15,0 2 2 16,0-5 1-16,0 0 0 15,0 0-3-15,0 0-2 16,0 0 0-16,0 3-1 16,0-1 1-16,0-3-1 0,0 5 0 15,0 1 0 1,0-2 1-16,0 0-1 0,0-2 1 15,0 1-1-15,0-2 1 16,0-3 0-16,0 1-1 16,0 2 1-16,0-4 0 15,0 0 1-15,0 4 0 16,-14-3 0-16,10-2 0 15,1 3-1-15,-2 1 1 16,1-2-1-16,4 1-1 16,-3 1 1-16,3-3 0 15,-6 4-1-15,6 1 3 16,-4-1-2-16,4 3 1 15,-4-3 0-15,4 3-1 0,-4-4 0 16,0 5 0-16,4-7 0 16,0 3-1-16,0-2 1 15,0 1-1-15,0-2 1 16,0-1-1-16,0 1 0 15,-4 2 0-15,4-3-1 16,0 3 1-16,0-1 1 16,0-3-1-16,0 3 0 15,0-5 0-15,-6 3 0 16,6-4 0-16,0 1 0 15,0 1 0-15,0 1 0 16,0 3-1-16,0 0 1 16,0 2 0-16,0 2 0 0,0 1 0 15,0-1 0 1,0 1 0-16,0-3 1 0,0 0-2 15,0 1 1-15,0-3 0 16,0-2-1-16,0 0 1 16,0 3 0-16,0-4 0 15,0 5 0-15,0 0 1 16,0-1-1-16,0 1 0 15,0-3 1-15,0 1-1 16,0 1 0-16,0-2 0 16,0-2 0-16,0 0 1 15,0 0-1-15,0 4 0 16,0-5 1-16,0 1-2 15,0-2 2-15,0 0-1 0,0 0 0 16,0 3 0-16,0-1 0 16,0 2 0-16,0 1 0 15,0-3 0-15,0 0 0 16,0 2 0-16,0-2 0 15,0 2 0-15,0 4 0 16,0 1 0-16,0 1-1 16,0-3 1-16,0 3 0 15,0-3 0-15,0-2 0 16,0 0 0-16,0-1 0 15,0 0 0-15,0 2 0 16,0 1 0-16,0 2 0 16,0-1 0-16,0 4 0 0,0 0-2 15,0 0 0 1,0 0-2-16,0 0 0 0,0 0-3 15,0 0 0-15,0 0-3 16,0 0-1-16,0 0 1 16,0 0 1-16,0 0 6 15,0 0 2-15,0 0 1 16,0 0 0-16,0 0 0 15,0 0-2-15,0 0 0 16,6 0 0-16,-2 0 0 16,0 0-2-16,-4 0 0 15,0 0 2-15,0 0 1 16,4 0 1-16,-4 0-1 15,4 0 1-15,6 0 0 0,-3 0 0 16,5 0 1-16,14 0 0 16,-9 4 1-16,13-1-2 15,-5 0 1-15,-4-1 0 16,4-2 0-16,-5 2-1 15,5 2 2-15,-3-3-2 16,-4 2 1-16,3-3-1 16,-9 0 2-16,0 0-4 15,1 4 4-15,-1-1-2 16,5-1 0-16,2 3 0 15,-4-2 0-15,-1-1 0 16,1 3 0-16,2-3 0 16,-4 3 0-16,4-3 0 0,1 2 0 15,-6-1 0 1,5 0 0-16,5 1 0 0,-3-1 0 15,-1-3 1-15,3 2-1 16,-2-2 0-16,-1 3 0 16,-1-1 0-16,9 1 1 15,-6-1-1-15,1-2 1 16,1 0 0-16,-5 0-1 15,-2 0 0-15,4 0 0 16,-8 0 2-16,3 0-2 16,-3 0 1-16,7 0-1 15,4 0 0-15,-6 0 0 16,1 0-1-16,-5 0 1 15,5 0 0-15,-9 0 0 0,-4 0 0 16,2 0-1-16,1 0 1 16,2 0 0-16,4 0 0 15,-1 0 0-15,1 0 0 16,-9 0 0-16,0 0 1 15,-4 0-1-15,0 0 1 16,0 0 1-16,0 0-1 16,0 0 1-16,0 0-1 15,0 0 0-15,0 0-1 16,0 0 1-16,0 0-1 15,0 0 1-15,0 0-1 16,0 3 1-16,0-3-1 16,0 0 0-16,0 0 0 15,0 0-1-15,0 2-1 16,0-2-2-16,0 3-2 0,0-1 2 15,0-1-4-15,0 3 3 16,0-3-3-16,0 4 4 16,0 3 1-16,0 1 3 15,0 4 0-15,0-4 0 16,0 1 0-16,-4 1 1 15,4 1-2-15,0 2 2 16,-4 1-2-16,4 0 2 16,-3 1-1-16,-3 6 0 15,6-5 0-15,0-1 0 16,0 0 0-16,0-1 0 15,0-1 0-15,0-2 0 0,0-2 1 16,0 2-2-16,0-2 2 16,0-1-1-16,-4 4 0 15,4-4 0-15,0 1-1 16,0-1 1-16,0-2 0 15,0-2 0-15,0 2 1 16,0-2-1-16,0 4 0 16,0-1 0-16,0 3 0 15,0-4 0-15,0 2 1 16,-4 1-1-16,0 2 0 15,0 1 0-15,0-4 1 16,-2 1-1-16,6-3 0 16,-3 0 1-16,3 0 0 15,0 2-1-15,0-1 0 16,0 0 0-16,0-4 0 0,0 5 0 15,0-4 0-15,0 5 0 16,0-5 0-16,0-2 0 16,0 6 0-16,0-2 0 15,0-2 0-15,0-1 0 16,0 1 1-16,0 3-2 15,0-1 2-15,0 2-2 16,0 1 2-16,0 2-1 16,0-1 0-16,0-2 0 15,0 2 0-15,0-7 0 16,-5-1 1-16,1-3-1 15,4 0 3-15,0 0-2 16,0 0-1-16,0 0 1 0,0 0-1 16,0 0 0-16,0 0 0 15,0 0 0-15,0 0 0 16,0 0 0-16,0 0 0 15,0 0 1-15,0 0 0 16,0 0-1-16,0 0 0 16,0 0 0-16,-3 0 0 15,3 0 0-15,-4 0 0 16,4 0-2-16,-6 0 1 15,6 0-1-15,-4 2 2 16,0 1 0-16,-4-1 1 16,-5 3 2-16,-7-3-1 15,-1 1 2-15,-9-3-1 16,1 3 2-16,8-3-4 0,-9 0 1 15,1 0-2-15,4 0 1 16,-9 0 0-16,-1 0-1 16,6 0 1-16,-4 0 0 15,-1 0-1-15,5 0 0 16,4 0 0-16,3 0 0 15,1 0 1-15,3-6-1 16,6 4 0-16,1-1 0 16,1 1 0-16,-5 0 0 15,0 2 0-15,0-3 0 16,1 3 0-16,-7 0 0 15,6 0 0-15,-7-2-1 0,4 2 1 16,2-3 0-16,3 1 0 16,5 0 0-16,0-1 0 15,-6 1-1-15,2-1 1 16,3 0 0-16,-2 3 0 15,6-1 0-15,5-1 0 16,0 2 0-16,-4-2 1 16,-2 2-1-16,-1-4 0 15,-1 4 0-15,-2 0 0 16,6-1-1-16,0 1 2 15,4 0-1-15,-3-4 0 16,3 4 0-16,-5-1 0 16,5 1 0-16,0-3 1 15,0 3-1-15,0-2 2 16,0 2 0-16,0-3 0 0,0 1 0 15,0-3 0-15,0-2-2 16,0 0 0-16,0 0 0 16,0 2 0-16,0-5 1 15,0 3-1-15,0-3 0 16,0 1 0-16,0 0 0 15,0-4-1-15,0 6 0 16,0-3 0-16,0 4 1 16,0 1 1-16,0-1-1 15,0-3 0-15,0 4 0 16,0 0 1-16,0-1-1 15,0-2 0-15,0 1 1 0,0-2-1 16,0 4 0-16,0-3 0 16,0 4 0-1,0 1 1-15,0-2-1 0,-4 1 1 16,4-2-1-16,-6 3 0 15,6-3 1-15,-3 4-1 16,3-3 0-16,0 4-1 16,0-5 1-16,0 3 0 15,0-2 0-15,0 1-1 16,0 0 2-16,0-4-1 15,0 4 0-15,0-6 0 16,0 3 0-16,0-2 0 16,0-1 0-16,0 1 0 15,0 3 0-15,0-4 0 16,0 4-1-16,0-6 1 0,0 2 0 15,0-2 0-15,0-2 1 16,0 2-1-16,0-2 0 16,0 3 0-16,0 2 0 15,0 0 1-15,-4-1-1 16,0 1 0-16,0-6 0 15,4 6 0-15,0-4 0 16,-4 7 1-16,4-1-2 16,0-4 2-16,0-1-1 15,0-1 0-15,0 1 0 16,-4 2 0-16,-2 0 0 15,3 1 1-15,3 4-1 0,-4-2 0 16,0 0 0-16,4-1 0 16,-4 2 0-16,-6-4 0 15,6 0 0-15,-3 5 0 16,7 0 0-16,0 3 1 15,0 0-1-15,0-1 0 16,0 3 0-16,0 0-1 16,0 0 0-16,0 0 1 15,0 0-2-15,-5 0 0 16,1 0 1-16,4 0 0 15,-3 0 0-15,3 0 0 16,0-2 2-16,0 1 1 16,0 1-2-16,0 0 1 15,0 0-1-15,0 0 0 16,0 0-1-16,0 0 0 0,0 0-1 15,0 0 0-15,0 0 1 16,0 0-2-16,0 0 2 16,0 0-2-16,0 0 1 15,0 0 0-15,0 0 1 16,3 0-3-16,1 0 2 15,1 0 1-15,-2 0-1 16,1 0 1-16,18 0-2 16,3 0 2-16,4-6 1 15,4 4 1-15,-11-1-1 16,3 1 0-16,5 2 0 15,-1-2 1-15,11-1-1 0,-4 3 0 16,15 0 0-16,-10-2 0 16,-2 2-1-16,-10-3 1 15,8 3 0-15,-7 0 1 16,-9 0-1-16,1 0 0 15,-11 0-1-15,7 0 1 16,-4 0 0-16,5 0 0 16,-1 0 0-16,4 0 0 15,-1 0 0-15,-6 0 0 16,3 3 1-16,-2-3-1 15,-2 0 0-15,3 0 1 16,-5 0-1-16,6 0 0 16,1 0 0-16,-2 0 1 0,9 0-1 15,-5 0 0-15,-1 0 0 16,-3 0 0-16,-3 0 0 15,-6 0-1-15,0 0 1 16,2 0 0-16,-10 0 0 16,3 0 0-16,1 0 0 15,8 0-1-15,5 0-1 16,1 0 0-16,-6 0 2 15,-1 0 0-15,-5 0 0 16,-2 0 0-16,-4 0-1 16,0 0 1-16,0 0-3 15,0 0-1-15,0 2-3 16,0 3-1-16,0 2-2 15,0 2 3-15,0 3 3 0,0-2 3 16,0 0 0-16,0 1 1 16,0-3 0-16,0 1 0 15,0 1-1-15,0-1 2 16,0 1-2-16,0 0 1 15,-10-1 0-15,3 1 0 16,7 0 0-16,-4 1 0 16,4-1 1-16,0 6-1 15,-4-1 0-15,0 2 0 16,0 0 0-16,-2-1 0 15,6 0 1-15,0 2-1 16,0-7 0-16,0-1 1 16,0 0-1-16,0-5 0 15,0-1 0-15,0 1 1 16,0 0-2-16,0 1 2 0,0 4-1 15,0-2 0-15,0 1-1 16,0-1 1-16,0 1 1 16,0-2-1-16,0-2 0 15,0 0 0-15,0 0 1 16,-3-1-1-16,3 1 1 15,0 0-1-15,0 0 0 16,0 0 1-16,0-1-1 16,0-2 0-16,0 3 0 15,0 0 0-15,0 3 0 0,0-1 0 16,0 3 0-16,0-2 0 15,0 5 0-15,0-1 0 16,0 2-1-16,0 4 1 16,0-7 0-16,0 0 1 15,0-1-1-15,0-5 0 16,0 2 0-16,0-2 0 15,0 2 0-15,0 0 0 16,0 3-1-16,0-3 2 16,0-2-2-16,0 0 1 15,-4-3 0-15,4 1 0 16,0-3 1-16,-5 0-1 15,5 0 3-15,0 0-2 16,0 0-1-16,0 0 2 16,0 0-2-16,0 0-1 0,0 2-1 15,0 1-1-15,0 0 2 16,0 1 1-16,0-2 0 15,-3 0 0-15,3-2 0 16,0 0 1-16,0 0-1 16,-4 0 0-16,4 1-1 15,0 5 0-15,0 2 0 16,0-1 1-16,0 4-1 15,0 1 0-15,0-2 1 16,0 0-1-16,0-6 0 16,0-1 1-16,-6-3 0 15,2 0 1-15,0 0-1 16,0 0 1-16,4 0 0 15,0 0-1-15,0 2-1 0,0 4 0 16,0-4-2-16,-4 1 3 16,4-2 0-1,-4-1-1-15,1 0 1 0,3 0 0 16,0 0 0-16,0 0 1 15,0 0 0-15,0 0 3 16,0 0 0-16,0 0 1 16,-6 0-1-16,2 0 2 15,-4-1-6-15,0-10 2 16,2-1-1-16,-6 3 1 15,5-5-2-15,-3-3 0 16,2 0 3-16,4-2-3 16,0 2 0-16,-5 0 1 0,9 3 0 15,0-1 1 1,0 6 1-16,0 0-2 0,-4-1 2 15,4-2-2-15,0 0 0 16,0 2 1-16,0 3-2 16,0 1 1-16,0-2-1 15,0-2 4-15,0 4-2 16,0-4 1-16,0 0-2 15,0 0 0-15,0 3 0 16,0-2 0-16,0-1 3 16,0 1-4-16,0 2 1 15,0-3-1-15,0 2 1 0,0-1 1 16,0 2 0-1,0-6-1-15,0 5 1 0,0-7-2 16,0 1 1-16,0-1 0 16,0 1-1-16,0-1 1 15,0 4-1-15,0 0 0 16,0-2 0-16,0 3 0 15,0 3 0-15,0-1 1 16,0-1-1-16,0 0 0 16,0 0 0-16,0-1 0 15,0 0 0-15,0 0 0 16,0-4 0-16,0 2 0 15,0 3 0-15,0-3 0 16,0-1-1-16,0 2 1 16,4-1-1-16,2 2 1 15,-3 2 0-15,-3 2 0 16,4 1 0-16,-4 5-1 0,0 0 1 15,0 0-1-15,0 0 1 16,0 0-2-16,0 0-1 16,0 0-1-16,0 0-3 15,0 0-2-15,0 0-1 16,0 0 4-16,-4 0-2 15,1 0 4-15,-3 0 0 16,-3 0 2-16,-8 0 0 16,-2 0 2-16,-10 0 0 15,3 0 0-15,-4 3 0 0,-5-1 0 16,-1 1 0-1,-2-1 0-15,3-2 0 0,9 1 1 16,-3-1-1-16,8 0 0 16,5 0 1-16,-5 0-1 15,13 0 1-15,-6 0 0 16,-1 0-1-16,5 0-1 15,-2 0 1-15,-5 0-1 16,5 0 1-16,-6 0-1 16,3 0 1-16,-3 0 0 15,5 0 0-15,-7 0 1 16,6 0 0-16,10 0 1 15,-7 0 1-15,1 0-3 16,2 0 1-16,-4 0-1 16,-5 0 0-16,-9 0-1 0,1 0 1 15,-8 0 0-15,8 0 0 16,7 0 1-16,2 0-1 15,-6 0 1-15,9 0 0 16,-3 0 0-16,-5 0 0 16,-1 0 0-16,7 0-1 15,1 0 0-15,6-1 0 16,4 1-1-16,-5 0 1 15,5 0 0-15,-1 0 1 16,5-2-1-16,0 2 0 16,0 0 0-16,0 0 0 15,0-3-1-15,0 3 1 16,0 0 0-16,0 0-2 15,0 0 1-15,0 0-3 0,0 0 2 16,0 0-1-16,0 0-2 16,0 0 0-16,0 0 0 15,5 11 1-15,8 4 2 16,-5 5 1-16,-4-1 2 15,0 0-1-15,-4 3 0 16,4-6 0-16,2 4 0 16,-3 2 0-16,1-2 0 15,-4-1 0-15,5-3 0 16,-5 2 2-16,3-2-2 15,-3 1 0-15,0-5 0 16,0 4 0-16,0 0 0 16,0-2 0-16,0 2 0 15,0-5 0-15,0 2 0 16,4 2 0-16,-4-4 0 0,0 2 0 15,0 0 1-15,0 2-1 16,0-2 0-16,4 0 0 16,-4 1 0-16,0 0 0 15,0-1 1-15,0-4-1 16,0 1 2-16,0 2-2 15,0-2 0-15,0-1 0 16,0-2 0-16,0 3 0 16,0-3 0-16,0 1 0 15,0 0 0-15,0 0 0 16,0-3 0-16,0 0 0 15,0 0 0-15,0-3 0 0,0 0 1 16,0-2-1-16,0 0 1 16,0 0 0-16,0 0-1 15,0 0 0-15,0 0 0 16,0 0-1-16,0 3 1 15,0-1-2-15,0 1 2 16,10-2-2-16,-6 3 2 16,0-4 0-16,0 0 0 15,-1 0 2-15,3 0-2 16,-2 0 4-16,0 0-2 15,0 0 5-15,0 0-3 16,3 0-3-16,8 0-1 16,6 0 1-16,0 0-1 0,3 0 1 15,7 0-1-15,-12 0 0 16,3 0 0-16,0 0 0 15,0 0 1-15,3 0-1 16,-6 0 0-16,17 0 0 16,-7 0 0-16,0 0 0 15,4 0 0-15,-8 0 1 16,5 1-1-16,-1 3 0 15,-7-2 0-15,3 0 0 16,-4-1 0-16,-5-1 0 16,9 0 0-16,-3 3 0 15,0 0 0-15,-7-3 0 16,3 0 0-16,-6 0 1 15,-3 0-2-15,2 2 1 0,-1-2 0 16,2 0 1-16,-4 0-1 16,2 0 0-16,1 0 0 15,7 0 0-15,8 0 0 16,7 0 0-16,-8 0 0 15,1 0 0-15,-5 0 0 16,-9 0-1-16,5 3 1 16,-13-3-1-16,0 0 0 15,-4 0-1-15,0 0 2 16,0 0-1-16,4 0 1 15,4 0 0-15,5 0 0 16,9 2 0-16,-3-2 1 16,7 2-1-16,-12-2 0 0,-10 0 0 15,0 0 0-15,-4 0 1 16,0 0 0-16,0 0 2 15,0 0 2-15,0 0 0 16,0 0-2-16,0 0 0 16,0 0 2-16,-4 0 0 15,-4 0-2-15,-2 0-3 16,2 0 0-16,0-4-1 15,-2-1 1-15,3-1 0 16,3 1 0-16,0 1 0 16,4-2 0-16,-4 3-1 15,4-2 2-15,0-2-1 16,0 0 0-16,0 0 1 15,0-5 0-15,-4 2 1 0,4-2-1 16,0 0 0-16,-6 1 1 16,3-7-2-16,-1 5 2 15,-1 0-2-15,2-1 2 16,-1 0-2-16,4-4 0 15,0 2 0-15,0 1 0 16,0-1-1-16,0-1 2 16,0 1-2-16,0-1 1 15,0 0 0-15,0-2 1 16,0-1 2-16,0 7-3 15,0 1 1-15,0 2 2 16,0 0-1-16,-6 3-1 16,6 2 0-16,0-2 0 0,-8-3-1 15,4-1 0-15,0-4 0 16,4 1 1-16,0 0-1 15,0 2 0-15,0 2 1 16,0 4-1-16,0-3 1 16,0 8-1-16,0-2 0 15,0 1 1-15,0 2-1 16,0 0 0-16,0 0-1 15,-4 0 0-15,4 0-2 16,-3 0-3-16,-3 0-9 16,6 0-8-16,0 0-35 15,0 0-150-15</inkml:trace>
  <inkml:trace contextRef="#ctx0" brushRef="#br0" timeOffset="1">-1143 1498 35 0,'0'0'97'16,"0"0"-30"-16,0-4-22 16,0 4-19-16,0 0-7 0,-9 0-9 15,5 0-10-15,0 0-1 16,4 0-5-16,0 0-3 15,-4 0 1-15,4 0 8 16,-4 0 1-16,0 0-1 16,4 0 1-16,0 0 0 15,-6 0 2-15,6 0 0 16,0 0 0-16,0 0-2 15,0 0-1-15,-4 0 0 16,1 0 0-16,3 4 0 16,0-4 0-16,0 0 1 15,0 3 4-15,0-3 4 16,0 0-2-16,0 0-4 0,0 0-3 15,0 0-2 1,0 0 1-16,0 0 0 0,0 0 0 16,0 0 1-16,0 0 1 15,0 0 0-15,7 0 0 16,3 0 6-16,-2 5 5 15,3-1-2-15,7 1 0 16,4 0 4-16,-11-2-2 16,3 1-2-16,-2-1 1 15,-3-1 3-15,3-2 1 16,0 0-3-16,5 3-1 15,2 1-3-15,1 1-1 16,-4-2-5-16,2 1 0 16,4-2 4-16,-3 1-2 0,7-1 2 15,-6-2-2-15,10 5 5 16,-5-5-1-16,5 3 2 15,-9-3-1-15,1 2 1 16,-7-2-4-16,-1 0 2 16,8 0-4-16,-7 0 2 15,7 0 0-15,3 0-2 16,1 0 1-16,3 0 1 15,0 0 0-15,4 0-4 16,10 0 2-16,-6 0-1 16,-3 0-3-16,-3 3 0 15,-8 1 1-15,3-1 1 16,-5 2-1-16,0-4 0 0,1 3 2 15,-6-3 1 1,5 3-1-16,9-3 0 0,-9-1-1 16,5 0-1-16,-1 0 1 15,1 2-2-15,3 1 1 16,0-3 0-16,-12 3 1 15,3-3-1-15,-3 2 1 16,2-1-1-16,0 5 1 16,-2-3 0-16,1-1-1 15,2 3 0-15,1-3-1 16,-4 0 0-16,5 3 0 15,4 0 1-15,-11-3-1 16,2 4 0-16,5-3 1 16,-10 0 0-16,13 0 2 15,-7-3 2-15,-3 0 0 0,11 0 1 16,-1 2-1-16,-3 1-1 15,7-1-3-15,-12 1 1 16,3-3-2-16,1 0 0 16,1 2 0-16,0-2 1 15,-1 0-1-15,-9 0 2 16,9 0 0-16,5 0 1 15,-1 2-1-15,8-2-1 16,-4 0 1-16,-3 0-2 16,-1 0 1-16,4 0 0 15,-3 0 0-15,-5 0 1 16,5 0 1-16,-14 0 1 0,9 0 0 15,-6 0 0 1,11 0-1-16,-4 0-2 0,3 0-1 16,0 0 1-16,-3 0-1 15,4 0 0-15,-6 0 1 16,0 0 1-16,-2-2 0 15,-6 0 0-15,5 2-1 16,5-3 1-16,-7-2-1 16,3 3 0-16,3-1 0 15,-5 0 0-15,1 0 0 16,1 3 0-16,-6-3 0 15,2-2 0-15,1 3-1 16,7-3 0-16,-5 0 0 16,12 3 1-16,-3-3-1 0,-1 5-1 15,4-5 1-15,1 5 0 16,-9 0-1-16,-9 0 0 15,-4 0 1-15,-4 0-1 16,-4 0 1-16,5 0 0 16,-5 0 0-16,0 0 0 15,0 0 0-15,0 0 0 16,0 0 0-16,0 0 0 15,0 0 0-15,0 0 0 16,0 0 1-16,-5 0-1 16,-3 0 0-16,1 0 1 15,2 0 1-15,-12 0-1 16,-5 0 3-16,-14 0-1 0,-12 0-2 15,1 0-1 1,6 0 1-16,5 0-1 0,0 0 1 16,3 0-1-16,3 0 1 15,-2 0-1-15,-12 0 1 16,8 0-1-16,-4 0 0 15,-1 0 0-15,2 0 0 16,-6 0 1-16,16 0-1 16,-10 0 0-16,5 0 0 15,-2 3 0-15,-8-3 0 16,8 2 0-16,-4 1 0 15,0-3 1-15,4 0-1 16,-1 0 0-16,-6 0 1 16,6 0-1-16,-6 0 1 0,10 0-1 15,-5 0 3-15,-1 0-2 16,7 0-1-16,2-3 0 15,0-4 1-15,1 3-1 16,-3 3 0-16,-12-1 0 16,3 2-1-16,2-3 1 15,-8 3-1-15,2-3 1 16,2 1 0-16,-4 1 0 15,2 1 0-15,10-5 0 16,2 1 0-16,4 3 1 16,4-4-1-16,-5 2 0 15,9 1 0-15,-4-3 0 16,5 0 0-16,-5 0 1 0,-5 0-1 15,-5 3 1 1,2-5-1-16,4 5 0 0,-1-3 0 16,1 3 0-16,8-1-1 15,-5 1 1-15,4-1 0 16,3 1 1-16,-3 0-1 15,1-1 0-15,3 3 0 16,-11-2 1-16,8 2-2 16,1-3 1-16,-2 3 0 15,9 0 0-15,1 0-1 16,5 0 0-16,-8 0 0 15,0 0-2-15,-6 0 1 16,-1 0 1-16,-4 0 0 16,1 0 1-16,0 0 0 0,-1 0 0 15,10 0 0-15,7 0 0 16,9 0 1-16,0 0-1 15,0 0 1-15,0 0-1 16,0 0-2-16,0 0-3 16,0 0-3-16,0 0 2 15,0 0 3-15,0 0-2 16,0 0-1-16,0 0 4 15,0 0-1-15,0 0 2 16,0 0 0-16,0 0 1 16,0 0-1-16,0 0 1 15,0 0 0-15,0 0-1 16,6 0-2-16,-3 0-3 0,6 0 3 15,-2 0 1 1,11 0 2-16,-1 0 1 0,-5 0 2 16,6 0 0-16,-3 0 0 15,7 0-1-15,3 0 0 16,8 0 0-16,14 0 1 15,4 0 1-15,16 0-2 16,-3 0 3-16,6 0-2 16,-1 0 1-16,-10 0-1 15,13 0-1-15,-17 0 0 16,15 0-2-16,-6 0 1 15,-5 0 1-15,-5 0-2 16,-3 0 0-16,4 0 0 16,-5 0 0-16,0 0 0 0,1 0 0 15,-5 3 0-15,-2 4 0 16,-8-2 1-16,8-3 0 15,-7 3-1-15,-1-3 0 16,3 1 1-16,7-1-1 16,-3 1 1-16,-1 1 0 15,-4-4-1-15,13 2 0 16,-1-2 0-16,1 3 0 15,4 2 0-15,-14 0-1 16,2 0 1-16,-14 2 0 16,-8-5 0-16,9 6 0 15,-18-7-1-15,1 3 1 16,-1-4 0-16,-5 0 0 0,8 1 0 15,-8 1 0 1,11-2 0-16,-7 0 0 0,7 0 1 16,-1 0-1-16,-1 0 0 15,-2 0 1-15,1 0-1 16,0 0 1-16,0 0-1 15,-1 0 0-15,-7 0 0 16,1 0 0-16,-1 0 0 16,-7 0 0-16,7 0 0 15,-3 0 0-15,4 0 0 16,9 0-1-16,-5 0 1 15,1 0 0-15,-1 0 1 16,2 0-1-16,-6 0 0 16,0 0 0-16,1 0 0 0,0 0 0 15,8 0 0-15,-2 0 1 16,-1 0-1-16,8 0 0 15,-7 0 0-15,-1 0 0 16,-6 0 0-16,-1 0 0 16,-7 0 1-16,0 0 0 15,0 0-1-15,0 0 2 16,0 0-2-16,0 0 0 15,0 0 0-15,4 0-1 16,2 0 1-16,-2 0-2 16,1 0 2-16,-5 0 0 15,3 0 0-15,-3 0 0 16,0 0 0-16,0 0 0 0,0 0-1 15,0 0-2 1,0 0-1-16,0 0 1 0,0 0-2 16,-8 0 2-16,-13 6-2 15,-9-6 5-15,-16 7 1 16,-17 3 0-16,-9-4 0 15,1 4 0-15,-9-5 0 16,4-1 0-16,0-2-1 16,13 1 0-16,-1 0 1 15,5-1-1-15,4 1 1 16,-3-3-1-16,15 0 1 15,2 0-1-15,-2 0 1 16,10 0-2-16,-10 0 2 16,13 0-1-16,-2 0 0 0,-2 0 1 15,-12 0-1-15,8 0 1 16,-5-5 1-16,3-1-2 15,-4 3 0-15,11-3 0 16,-1 2 0-16,-1-4 0 16,2 4 0-16,8-1 0 15,9 0 0-15,-5-2 2 16,-5 2-1-16,1-1-1 15,-14 1 0-15,2 0 0 16,0 2 0-16,-6-2 0 16,-4 5-1-16,2-4 1 15,-2 1 0-15,0-2 0 16,2 0 0-16,10 0 1 0,2-1-1 15,4 3 0 1,4-2 1-16,-1 1-1 0,4 1 0 16,-7 1 0-16,4 2 0 15,-1 0-1-15,-3 0 1 16,8 0 0-16,5 0-1 15,12 0 1-15,-6 0-2 16,2 0 2-16,4 0 0 16,-3 0 0-16,-3 0-1 15,-5 0 1-15,-4 0-1 16,8 0 0-16,5 0 1 15,2 0-2-15,4 0 2 16,0 0 0-16,0 0-2 16,0 0-1-16,0 0 0 0,0 0-1 15,0 0 3-15,0 0-1 16,0 0 0-16,0 0 1 15,0 0-1-15,0 0 2 16,0 0-1-16,0 0 0 16,0 0-2-16,0 0 3 15,4 0-3-15,6 0-3 16,-6 0 0-16,8 0 3 15,5 0 1-15,8 0 2 16,1 2 1-16,11 3 1 16,10-5 1-16,-4 2-1 15,12-2 2-15,3 0-1 16,5 0 2-16,0 3-3 0,12 2 0 15,-6 1-1 1,-7-1 0-16,-7 0-1 0,0-2 1 16,-4 2-2-16,-9-3 2 15,-8 3-1-15,11 1 0 16,-6-1 0-16,2-1 0 15,1-3 1-15,2 1 1 16,-8-2 0-16,2 3-1 16,-9 2 0-16,10-4 0 15,-2 3 0-15,2-2-1 16,12 1 0-16,4-1 0 15,-1-2 1-15,-4 0-1 16,-4 0 1-16,-12 0-1 16,-9 0 2-16,-8 0-1 0,-5 0 0 15,-6 0 0-15,2 0-1 16,0 0 0-16,5 3 0 15,3-3-1-15,10 2 1 16,3-2 0-16,10 2 0 16,-6-2 0-16,-4 0 0 15,-3 0 0-15,-15 0 0 16,-1 2-1-16,-6-2 0 15,0 3 1-15,0-3 0 16,-1 0 0-16,-3 0 0 16,11 0 0-16,-4 0 0 15,15 2 0-15,4 1-1 16,3-1 0-16,0 3 1 0,-12-2 0 15,-9-3-2-15,-8 1 0 16,0-1 1-16,0 2 0 16,0-2-3-16,0 0 1 15,0 3 1-15,0-3-2 16,0 3 1-16,0-3-1 15,0 2 2-15,0-2 0 16,0 0-1-16,0 0 0 16,0 0 0-16,0 0 1 15,4 0 2-15,-4 0 0 16,4 0 1-16,-4 0 0 15,14 0 0-15,-3 0 1 16,11 0-2-16,3 0 1 16,1 0-1-16,3 0 1 0,-17 3-1 15,-2-3 1-15,-10 0 0 16,0 0 1-16,0 0 1 15,0 0 1-15,0 2-2 16,0-2 0-16,0 0-2 16,0 0 0-16,0 0-2 15,0 0 1-15,0 3-3 16,-6-3 3-16,2 0 1 15,0 0-1-15,-8 0 1 16,-17 0 0-16,-10 0 3 16,-2 0-3-16,-20 4 3 15,2 0-3-15,1 1 0 16,-9 0 0-16,13 4 0 0,-1-3 0 15,-5 0 0 1,5-1 0-16,1 4 0 0,-6-5 1 16,6 0-1-16,-4 4 2 15,-11-6-2-15,14 0 0 16,-7-2 1-16,11 0-1 15,4 0 2-15,6 0-1 16,-2 0 1-16,14 0-2 16,-8-4 3-16,-2-4-2 15,-2 1 2-15,7 1-3 16,-1 1 1-16,6-2-1 15,-4 4 0-15,-8 0-1 16,6 1 1-16,1 2 0 16,-3-1-2-16,2-3 2 0,-6 4 0 15,-2 0 0-15,2 0 0 16,2 0 0-16,6 0 0 15,15 0 0-15,-5-1 0 16,9-3 2-16,-4-1-1 16,7 0 0-16,-1 1 2 15,-1 0 1-15,4-1 0 16,-12 2-1-16,7-2-1 15,3 2-2-15,-14 1 0 16,-1 1-1-16,-4 1-1 16,1-3 1-16,0 3 0 15,0 0 1-15,0-3 0 16,-1 3 0-16,9-2 0 0,-1 0 0 15,-4-1 0-15,15 1 0 16,-3-1 0-16,7 1 0 16,3 0 1-16,-1 0-1 15,-4-1 1-15,-7 3-1 16,-1-2 0-16,-9-1 0 15,5 3-1-15,1 0 1 16,3 0-1-16,-13 0 1 16,9 0-1-16,3 0 0 15,6 0-1-15,8 0 1 16,4 0 0-16,0 0 0 15,0 0 0-15,0 0 1 16,0-2-1-16,0 2 2 16,0 0-1-16,0 0 0 0,0 0-1 15,0 0-1-15,0-4 1 16,0 4-2-16,9-1 2 15,-5 1 1-15,-1 0 1 16,7-2 2-16,-10 2-2 16,8 0 2-16,0-3-1 15,13-2 2-15,1 0-1 16,11-4-2-16,18 4-1 15,-9 1 1-15,3 1-1 16,2 1 0-16,-3 2-1 16,1 0-1-16,-3 0 2 15,9 0 0-15,0 0 0 16,-10 0-1-16,10 0 1 0,-8 0 1 15,1 0-1 1,7 0 0-16,22 0 1 0,11 0-1 16,11 0 1-16,7 0 0 15,-9 0-1-15,-8 7 0 16,-27 0-1-16,-20 1 1 15,-13-3 0-15,-8-2 0 16,-5 0 0-16,-8 0 0 16,2-1 1-16,-6-2 1 15,0 0 0-15,0 1-1 16,0 3 1-16,0 1-1 15,0-3 1-15,0-2-1 0,-10 0-1 16,-15 0-3-16,-30 0 0 16,-20 0 3-1,-30 0 1-15,-14 0-1 0,6 0-4 16,3-2 0-16,-3-7-1 15,19 3 0-15,7 0 2 16,20-3-1-16,13 5 3 16,18-1 1-16,17-2 0 15,-3 0 0-15,4 2 1 16,7-2 2-16,1 5-1 15,10-1 3-15,0 1 0 16,0 2 3-16,0-3-3 16,0 3-1-16,0 0-2 15,0-2-1-15,17 2-1 16,17-5-1-16,34 0-4 0,46 1 5 15,28 4 0 1,14 0 0-16,-13 0 0 0,-34 2-1 16,-23 10 1-16,-31 0-1 15,-14-3 0-15,-7 1 1 16,-13-3 0-16,-3-2 0 15,-11-1-1-15,-7 0 0 16,4 1-2-16,-4-2 1 16,0 0-3-16,0 0-2 15,0-1-3-15,0 3-1 16,-25 0-2-16,-26 0-5 15,-37-1 18-15,-25-2 3 16,-22-2-3-16,-4 0-7 16,16 0-5-16,18 0-6 0,21 0 6 15,21-4 9-15,20-6 3 16,10 4-1-16,18 0 2 15,9 3-1-15,6 1 3 16,0 2 4-16,0 0-3 16,0 0-4-16,0 0-3 15,0 0-1-15,6 0 0 16,9 0-3-16,18 0 2 15,22 0 5-15,38 0 8 16,29 5-1-16,30 0 0 16,26 2-2-16,15 3 2 15,13-1-2-15,-7 5-3 16,-15 4-1-16,-28-2 0 0,-33 1 0 15,-39-2-1-15,-29-2 0 16,-22-1 0-16,-16-2-1 16,-9-5 0-16,-8 2-2 15,0-4-3-15,0-2 0 16,0 4 0-16,-12 0 0 15,-39 0 4-15,-25 4 2 16,-41-9 5-16,-39 3-4 16,-9-3-1-16,-2 0-6 15,7 0-13-15,11 0-14 16,32 0 6-16,29-8 13 15,19-6 10-15,23 5 4 16,21-1 4-16,13 3 10 16,12 0 6-16,0-3 9 0,0 3 3 15,0 2-9-15,0-1-10 16,21-1-4-16,16-2-9 15,35-2-5-15,20 2 2 16,36-1 2-16,28 3 1 16,4 4 0-16,7-2 0 15,-6 5 1-15,-10 0 0 16,-29 0 0-16,-42 0-1 15,-13 0 0-15,-38 0 1 16,-11 0-1-16,-11 0 0 16,-7 0 0-16,0 0-1 15,0 2-1-15,0 1 0 16,0 0-2-16,0-1-3 0,0 3-8 15,-21 2-2-15,-24 5 8 16,-31 0 9-16,-22-1 3 16,-19-2-3-16,-10-3 0 15,-2-1-5-15,10-5-5 16,24 0-6-16,15 0 4 15,25 0 6-15,25 0 6 16,16 0 0-16,14 0 2 16,0-2 8-16,0-1 2 15,0 2-1-15,4-3-2 16,26 3 0-16,25-3-5 15,35-1 0-15,31 4-3 0,21 1 1 16,14 0 0-16,-7 0 3 16,-15 0 3-16,1 0 0 15,-18 0-5-15,-3 0 0 16,-17 0-1-16,-8-2 0 15,-18 2-1-15,14 0-1 16,-15 0 0-16,-15 0 0 16,-24 0-1-16,-23 0 1 15,-8 0-3-15,0 0-1 16,0 0-1-16,-4 0 1 15,-21 3-4-15,-26 2 8 16,-12 8 0-16,-17-4 5 16,12-4-5-16,17 2-5 15,22-2-54-15,25 0-129 16</inkml:trace>
  <inkml:trace contextRef="#ctx0" brushRef="#br0" timeOffset="2">-1039 1588 42 0,'0'-5'193'0,"0"5"-98"15,0-3-21-15,0 1-10 16,0 2-8-16,0 0-11 0,0 0-14 15,0 0-4-15,0 0-10 16,0 0-8-16,0 0-6 16,0 0-3-16,0 0-4 15,0 0-3-15,0 15-8 16,0 8 1-16,0 13 14 15,0 7 0-15,-4 7 3 16,-7 1-1-16,2 8 1 16,0-2-3-16,9-4 3 15,0-3-3-15,0-2 2 16,0-7-1-16,0-10-1 15,0-9 2-15,0-6-1 16,0-4-1-16,0-7 1 16,0-3 4-16,0-2 2 0,0 0 3 15,0 0 3-15,0 0 3 16,0 0 13-16,0 0 3 15,0-22-7-15,0-6-21 16,0-5-4-16,0-13 1 16,0-2-1-16,3-5 0 15,3-2 1-15,-6 3 0 16,0-2-1-16,0 10 1 15,5 13-1-15,-5 3 1 16,4 4-1-16,-4 2 1 16,3 5 2-16,1 3 1 15,-4 7-2-15,0 4 1 16,0 3-3-16,0 0 0 0,0 0-3 15,0 0-5-15,0 0-5 16,0 17-7-16,0 14-3 16,0 11 15-16,0 4 6 15,0 8 1-15,0 2 2 16,0 4-1-16,0 0 0 15,0 0-2-15,0-1-2 16,0-11-2-16,0-2 0 16,0-16 1-16,8-10 5 15,-2-8-2-15,-6-8 2 16,0-4 0-16,4 0 6 15,-4 0 7-15,0 0 5 0,0-1 4 16,0-26-15-16,0-11-5 16,-10-13-1-16,-9-5-1 15,-3-7 1-15,4-5-2 16,-1 7 1-16,-3 1 0 15,9 9 0-15,5 13-1 16,8 2 2-16,-4 10-2 16,4 3 1-16,0 3 0 15,0 8 3-15,0 3-1 16,-4 7-1-16,4 2-1 15,0 0 0-15,-4 0-4 16,-2 0-6-16,2 7-10 16,4 16 0-16,0 22 7 15,0 8 10-15,0 10 3 16,0 8 0-16,10 1 0 0,6 0 0 15,-3-3 0-15,-1-11 0 16,2-4 0-16,-6-13 0 16,-1-8-1-16,-3-11 1 15,0-10-1-15,2-7 1 16,-6-5 1-16,0 0 6 15,0 0 12-15,0-2 11 16,0-27-12-16,0-12-12 16,0-11-3-16,-6-9-2 15,-5-5 0-15,-1-4-1 16,6-1 0-16,6 6 0 15,0 1 0-15,0 10-1 0,0 5 1 16,0 11 1-16,0 7-1 16,0 14 0-16,6 6 1 15,-6 7-1-15,0 4 0 16,0 0-1-16,0 0-2 15,0 0-5-15,0 7-7 16,0 18-10-16,0 16 8 16,0 7 12-16,3 8 3 15,-3 14 1-15,0 1 1 16,5 4 0-16,-5-1 0 15,0-6 0-15,0-7 0 16,0-11 0-16,0-11-2 16,0-13 0-16,0-12-1 15,0-7 0-15,0-4 3 16,0-3 0-16,0 0 4 0,0 0 9 15,0-24 5-15,0-7-9 16,4-15-5-16,-4-13-4 16,0-6 2-16,0-8-2 15,3-5 0-15,5 10 0 16,2 9 0-16,-2 18 0 15,-1 16-1-15,-1 15 1 16,3 10-4-16,20 0-7 16,22 19-53-16,0 18-159 15</inkml:trace>
  <inkml:trace contextRef="#ctx0" brushRef="#br0" timeOffset="3">344 798 24 0,'0'0'59'15,"0"0"-24"-15,0 0-6 16,0 0-11-16,0 0-13 15,0 0 0-15,0 0-5 0,0 0 0 16,0 0-6 0,0 0-4-16,0 0 7 0,0 0 3 15,0 0 1-15,0 0 1 16,0 0 2-16,0 0 14 15,0 0 12-15,0 0 15 16,0 0-2-16,0 0-11 16,0 0-10-16,0 0-7 15,0 0-5-15,0 0-4 16,0 0-1-16,0 0-1 15,0 0 2-15,0 0-2 16,0 0 1-16,0 0 4 16,0 0-3-16,0 0 5 15,0 0-4-15,0 0 4 16,0 0-3-16,0 0 7 0,0 0-2 15,0 0 0-15,0 0 4 16,0 0-1-16,0 0-2 16,0 0-4-16,0 0 1 15,0 0-4-15,0 0 4 16,0 3-4-16,0-3-2 15,0 0 2-15,0 0-2 16,0 0-1-16,0 0-1 16,0 1-2-16,0-1 0 15,0 4-2-15,0-4-1 16,0 5-1-16,0-4-1 15,0 7 4-15,-6-2 1 0,6 4-1 16,-4-5 0 0,-3 2 0-16,7-2 0 0,-8-2 1 15,2-1-1-15,2 0 0 16,0 3 0-16,0 2 1 15,4-2-1-15,-4-1 1 16,-3 1-1-16,0-2 0 16,-5 5 0-16,5-2 0 15,1-1 0-15,2 5 0 16,4-3 0-16,0 0 0 15,-3 0 0-15,3 0-1 16,-5 1 1-16,5-1 0 16,0-6 1-16,-4 3-1 15,4-3 0-15,-3 5 0 16,-1 1 0-16,4-2 0 0,-6 7 0 15,2-7 0-15,4 1 0 16,0 1 0-16,0-2 0 16,0 5 0-16,0-3-1 15,0 3 0-15,0-5 1 16,0-1 1-16,0 3 0 15,0-2-1-15,0-2 0 16,0 4 0-16,0-2 0 16,0-4 0-16,0 4 0 15,0-1 0-15,0 0 0 16,0-2-1-16,0-2-1 15,0 3 2-15,0-1 0 0,0 0-1 16,0 1 2 0,0 4-1-16,0-2 0 0,0 1 1 15,0 0-1-15,0-1 0 16,0 2 0-16,0-2 1 15,0 2-1-15,0-2 1 16,0 1-2-16,0 1 2 16,0-2-1-16,0 5 0 15,0 2 0-15,0 2 0 16,0-2 0-16,0 0 1 15,0-2-1-15,0-3 0 16,4 0 1-16,-4 0-1 16,0 1 0-16,0 2 0 15,0-2 0-15,0 5 0 16,0 1-1-16,0 0 1 0,0 4 0 15,0-4 1-15,0 2-1 16,0 6 1-16,0-3-1 16,0 0 0-16,0-3 0 15,0 1 0-15,0-3 1 16,0-6-1-16,0-3 0 15,0 2 0-15,6-5 0 16,-6 3 0-16,0-5 1 16,0 0-1-16,0 0 0 15,0 0 0-15,0 0 0 16,0 0 0-16,0 0 2 15,0 0 0-15,0 0 4 0,0 0 2 16,0 0 2 0,0 0 4-16,0 0 1 0,0 0 9 15,0-5 3-15,0-4 0 16,0 1-9-16,0-6-9 15,4 0-3-15,-4-1-1 16,0 4-2-16,0-6-2 16,0 2 2-16,0 1-2 15,0 0 1-15,0 0-1 16,0 0 0-16,0 4 0 15,0-5 0-15,0 1-1 16,0-2 2-16,0 0-2 16,0 2 1-16,0-2-1 15,0-1 1-15,0 0-1 16,0 1 1-16,0-4-1 0,0 3 0 15,0 3 1-15,0 0-1 16,0-2 2-16,0 3-2 16,0 1 0-16,0 1 1 15,0-1-1-15,0-3 2 16,0 6-1-16,0-3 0 15,0 2-1-15,0-2 0 16,0 2-1-16,0 1 2 16,0-1-1-16,0-4 0 15,0 5 0-15,0-6 0 16,0 3 0-16,0 0 0 15,0 5 1-15,0 2-1 0,0 1 0 16,0-1 0 0,0-3 0-16,0 3 0 0,0 1 1 15,0-1-2-15,0 2 1 16,0-1 0-16,0-1 0 15,0 1 0-15,0 0 0 16,0-2-1-16,0 1 1 16,0-2 0-16,3 0 0 15,1-1-1-15,1 1 1 16,-2 3 0-16,-3 1 0 15,0 1 0-15,0 2-1 16,0 0 0-16,0 0-3 16,0 0-6-16,0 0-10 15,0 8-3-15,0 3 7 16,0 3 12-16,0-2 2 0,0-2 1 15,0 1 0-15,0-1 0 16,0 2 1-16,0 3 0 16,0 4-1-16,4 0 1 15,-4 2 0-15,0 4-1 16,0-2 1-16,0 4-1 15,0 1 1-15,0 3 0 16,0-4 0-16,0-1 0 16,-4-5 1-16,1-1-1 15,3-4 0-15,0-1 0 16,0-3 0-16,0-3 1 15,0 1-1-15,-5-1 0 0,5-1 0 16,0 5 1 0,-4 2-2-16,4 2 1 0,0 0 0 15,0-4 1-15,0 9-1 16,0-5 0-16,0 2-1 15,0-2 1-15,0 1 0 16,0-5 0-16,0-1-1 16,0 0 1-16,0-7 0 15,0-1-1-15,0-4 1 16,0 0 0-16,0 0 1 15,0 0 0-15,0 0-1 16,0 0 1-16,0 0 1 16,0 0-1-16,0 0 1 15,0 0 1-15,0 0 0 16,0 0 1-16,0 0 1 0,0-5 0 15,0-9 3-15,0 0-5 16,0-12-3-16,0-1 1 16,0 1-1-16,0-2 1 15,9-1 0-15,-2 1-1 16,-1-4 0-16,1 3 0 15,-2 5 1-15,9 5 0 16,-11 1-1-16,1-2 0 16,4 1 1-16,0 3-1 15,1-2 0-15,-4 5 0 16,-1 0 0-16,-1-1 0 15,1 4 0-15,-4 6 0 0,6-4 0 16,-6 1 0 0,0 0 0-16,0-3 1 0,0 1-1 15,0 0 0-15,0-4 0 16,0-3 0-16,0 4 0 15,0-5 0-15,0 0 0 16,8 5 0-16,-4 0-1 16,0 2 1-16,-1 6 0 15,1-1 0-15,-4 1 0 16,0 1 0-16,0-2-1 15,0 3 1-15,6-3 0 16,-6 0 0-16,0 3 0 16,0-3 0-16,0 5 1 15,0 0-1-15,0 0 0 16,0 0-2-16,0 0 0 0,0 0-7 15,0 0 0-15,0 0-3 16,0 0 0-16,0 0 2 16,0 0 5-16,0 0 0 15,0 0 5-15,0 0 0 16,0 0 0-16,0 0 0 15,0 3-4-15,0 9-1 16,0 4 3-16,0 6 2 16,0 6 0-16,0 5-1 15,0 11 1-15,-10-3-1 16,3 4 1-16,-1-2 1 15,-2-3-1-15,3 0 0 0,-2-5 0 16,9-1 0 0,-3-6 0-16,3-4 0 0,-6-7 0 15,6 0 0-15,0-8 0 16,0-2 1-16,0 0 0 15,0 0-1-15,-4-1 0 16,0 0 0-16,4 1 0 16,0 1 0-16,-4 4-1 15,4-3 1-15,0 0 1 16,-4 6-1-16,4 1 0 15,0-6 0-15,0 2 0 16,0 0 0-16,0-2 0 16,0-3 1-16,0 0-1 15,0-2 0-15,0-3 0 16,0-2 1-16,0 0 1 0,0 0 4 15,0 0 0-15,0 0 2 16,0 0-2-16,0 0-1 16,0 0-3-16,0 0-2 15,0 0 0-15,0 0-1 16,0 0 0-16,0 0-1 15,0 0 1-15,0 0 0 16,0 0 1-16,0 0 2 16,0 0 3-16,0-14 4 15,0-7 0-15,0-9-6 16,0-2-2-16,0-5-1 15,0 6 0-15,0 0 0 16,8 7 0-16,0 1 1 16,-2 1-1-16,-3 0 1 0,2 1 0 15,-1-1-1-15,-1 1 2 16,1-1-1-16,2 4 0 15,-6 1 0-15,0-3 1 16,0 4-1-16,4-1 0 16,0 0 0-16,-4-2-1 15,0 2 3-15,0-4-3 16,0 1 2-16,0 2-1 15,0 0 1-15,0 9-2 16,0 0 1-16,0 2 0 16,0 2 0-16,0-3-1 15,0 4 0-15,0 1 1 16,0 1-1-16,0 2 0 0,0 0-2 15,0 0-2 1,0 0-16-16,0 0-38 0,11 0-148 16,-7 0-280-16</inkml:trace>
  <inkml:trace contextRef="#ctx0" brushRef="#br0" timeOffset="4">1460 1938 165 0,'0'-6'63'0,"0"-2"-13"16,0-1-10-16,0-1-10 16,0 3-9-16,0-2-7 15,0 0-8-15,4 0-1 16,-4 4-3-16,7-1-1 0,-7 1 1 15,10-2-1-15,-6 0 0 16,0 0 1-16,0-1-2 16,-1 1 1-16,7-5 5 15,-10 1 9-15,4 3 10 16,-4 0 8-16,5-3-5 15,2 2-4-15,-7 1 2 16,4 3-4-16,-4 3-7 16,0-1-4-16,0 1-4 15,0 2 0-15,0 0-3 16,0 0-2-16,0 0-2 15,0 0-2-15,0 0-1 0,0 0-2 16,0 5-8-16,0 19-9 16,0 12 13-16,0 9 6 15,0 6 3-15,0 4 1 16,0-1 2-16,-4 4-2 15,-3-5 1-15,2-4-2 16,5-1 1-16,0-10-1 16,0-9 3-16,0-10-3 15,0-9 0-15,0-7 1 16,0-3-1-16,0 0 10 15,0 0 3-15,0-5 9 16,0-20 5-16,0-7-18 16,0-14-9-16,0-11 0 15,0-6 0-15,16-8-1 16,2-3 1-16,7 0-2 0,8 0-2 15,1 13 0 1,-5 10 2-16,2 7 2 0,-11 15 0 16,-7 11 1-16,-5 9 0 15,-4 9-1-15,-4 0-1 16,0 0 0-16,0 9-9 15,0 21-14-15,0 13 11 16,0 12 9-16,0 0 2 16,0 5 2-16,-12-4 0 15,-10 3 0-15,5-2 0 16,5-2 0-16,9 0 0 15,-7-8 0-15,10-3 0 0,0-11 0 16,-4-11 0-16,4-11 0 16,0-6 0-16,0-5 0 15,0 0 1-15,0 0 7 16,0 0 3-16,0-21 8 15,-16-8-14-15,7-9-5 16,-3-12 0-16,4-3-1 16,8-7 0-16,-6-2-1 15,6 5 1-15,0 9 1 16,0 5-1-16,0 9 2 15,0 10 1-15,-4 8 2 16,0 6 2-16,0 6 1 16,4 1 0-16,-3 3-4 15,3 0-3-15,0 0-4 16,-4 0-3-16,-1 11-8 0,5 10-9 15,-5 15 18-15,5 21 4 16,0 0 1-16,0 5 1 16,0 3 0-16,0-6 0 15,0-1 0-15,5-3 0 16,4-9-1-16,2-14 2 15,-1-5-1-15,-6-11 0 16,0-10 0-16,-1-4 0 16,-3-2 2-16,0 0 3 15,0 0 7-15,0 0 2 16,0-10 5-16,0-14-5 15,0-11-9-15,0-11-5 0,0-16 1 16,-17-8-1 0,5-3 0-16,0-7-1 0,12 8 0 15,0 7 0-15,0 9 0 16,0 17 1-16,0 13 1 15,0 15 2-15,0 8 0 16,0 3-3-16,0 0 0 16,0 0-5-16,0 14-9 15,5 27-16-15,2 9 23 16,11 16 4-16,-10 4 1 15,-1 2 2-15,-7 2 0 16,10 1-1-16,-6-6 2 16,0-5-1-16,3-8 0 15,-7-13 0-15,0-7 0 16,0-15-1-16,0-12 2 15,0-6-1-15,0-3 1 0,0 0 7 16,0 0 8-16,0-15 9 16,0-21 1-16,-11-14-24 15,-14-12-2-15,7-14 0 16,7-8 0-16,6-7 0 15,5 0 0-15,0 4 0 16,0 7-1-16,9 13 1 16,6 7-1-16,-1 19 1 15,-2 13 0-15,-3 14 1 16,-9 14-1-16,0 0 0 15,0 0-3-15,0 28-12 0,0 27-11 16,0 25 20 0,0 6 2-16,0 14 4 0,0-8 0 15,-9-2 0-15,-11-11 0 16,-1-8 0-16,-1-14 0 15,5-16 0-15,8-12 0 16,6-13-1-16,-1-9 0 16,4-7 1-16,0 0 3 15,0 0 6-15,0-7 5 16,0-16 1-16,0-13-12 15,0-10-3-15,0-11 0 16,0-10-1-16,0-5 1 16,0-5 0-16,0 3-1 15,0 5 2-15,0 10-1 16,0 15 0-16,0 20 1 0,0 11 6 15,0 9-1-15,0 4 2 16,0 0-8-16,0 0 0 16,0 5-9-16,0 29-10 15,0 23 3-15,4 22 15 16,-1 2 1-16,-3 0 0 15,0-1 1-15,0-8-1 16,0-6 0-16,0-8-1 16,0-10 1-16,0-13-1 15,4-8-1-15,1-10-1 16,0-11 2-16,-5-6 1 15,4 0 0-15,0 0 8 0,-4-6 8 16,0-21 3 0,0-16-15-16,0-9 1 0,0-13-4 15,0-15 0-15,0-3-1 16,0-3 1-16,12 3 0 15,-2 6-1-15,-6 12 0 16,3 15 1-16,-3 15-1 16,6 19 1-16,-6 6 2 15,0 6-1-15,-4 4-2 16,0 0-1-16,0 0-5 15,0 25-8-15,0 19-8 16,0 13 19-16,-4 12 2 16,-10-2 1-16,3-2 0 15,-11-11 0-15,18-6 0 16,-4-10 0-16,3-10-1 0,5-6 1 15,0-9 0-15,0-13-5 16,0 0-19-16,39 0-67 16,31-13-93-16</inkml:trace>
  <inkml:trace contextRef="#ctx0" brushRef="#br0" timeOffset="5">-1488 2402 106 0,'-4'-4'114'0,"-10"-1"-37"15,10 3-28-15,-3-1-15 0,2 1-12 16,5-1-8 0,-13 3-5-16,13 0-2 0,-8 0 7 15,4 0 4-15,4-2 9 16,-5 2 6-16,5 0-4 15,0 0-11-15,0 0-6 16,0 0-4-16,0 0-4 16,0 0 2-16,0 0-1 15,0 0-2-15,-5 0-1 16,5 0-1-16,0 0-1 15,0 0 0-15,0 0-1 16,0 0-2-16,0 0-3 16,0 0 2-16,5 0 2 15,4 0 0-15,7 0 2 16,19 0-3-16,27 0 3 0,5 0 5 15,1 0-5-15,-9 0 1 16,-12 0 1-16,-14 0-2 16,-8 0 0-16,-3 0 1 15,-7 0 0-15,7 0-1 16,3 0 3-16,9 0-3 15,1 0 0-15,-10 0 0 16,-14 0 0-16,4 0-2 16,-15 0 1-16,0 0-2 15,0 0 1-15,0 0 0 16,0 0-4-16,0 0-6 15,0 2-3-15,0 1 5 0,-22-1 0 16,-17 1 10 0,-6-1 5-16,-24 1 1 15,-11-3-3-15,4 0-2 0,2 0 1 16,14 0-2-16,18 0 0 15,13 0 1-15,11 0 1 16,15 0 1-16,3 0 7 16,0 0 3-16,0 0 0 15,0 0 0-15,0 0-2 16,0 0 2-16,8-3-4 15,27 1-2-15,14-3-7 16,31 0 0-16,17 0-2 16,13 5 2-16,-8 0-1 15,-19 0 0-15,-28 0 0 16,-22 0-1-16,-15 0 1 0,-11 0-1 15,-7 0 1-15,0 0 1 16,0 0 0-16,0 0-2 16,0 0 0-16,0 0-3 15,-7 0 1-15,-22 2-2 16,-15 1 6-16,-22-1 1 15,-20-2 2-15,-9 0 1 16,10 0-3-16,1 0 1 16,12 0-2-16,17 0 2 15,13-5-1-15,22 3 0 16,10-1 2-16,6 1-2 15,-4 0 0-15,8 2 1 0,0-2 1 16,0 2 0 0,0-2 0-16,0 2 3 0,0 0 0 15,0 0-3-15,4 0-1 16,22 0-2-16,32-4 0 15,27 3 0-15,24-4 2 16,9 2-2-16,-12 1 1 16,-18 0 0-16,-30 2 0 15,-14 0-1-15,-25 0 0 16,-13 0 0-16,-6 0-3 15,0 0-2-15,0 0-2 16,0 0-6-16,-31 0 1 16,-7 4 8-16,-16 4 4 15,-13-1 6-15,-8-3-3 16,-10-2-1-16,9-2-2 0,-4 0 0 15,8 0 0-15,13 0 0 16,17 0 0-16,22 0 0 16,10 0 0-16,6 0 0 15,4 0 2-15,0 0 0 16,0 0 1-16,0 0-1 15,0 0-2-15,25 0-3 16,22 0 1-16,24 0 2 16,31 0 0-16,10 0 1 15,19 0-1-15,-7 0 1 16,-23 0-1-16,-27 0 0 15,-26 0 0-15,-27 3 0 0,-17-1 0 16,-4-2 0 0,0 3 0-16,0-3 0 0,0 0-1 15,-12 2-3-15,-35-2 4 16,-25 5 0-16,-30-2 5 15,-19-1-3-15,-2 1 0 16,17-3-2-16,23 0 0 16,24 0-1-16,29 0-1 15,23 0 2-15,7 0 0 16,0 0 1-16,0 0 0 15,0 0 1-15,4 0-2 16,17 0 0-16,21 0 2 16,29-5-1-16,27 0-1 15,20 0-1-15,-17 2 1 16,-30 3 0-16,-32 0 1 0,-28 0-1 15,-7 0-1-15,-4 0 0 16,0 0 0-16,0 0 1 16,0 0-2-16,0 0-1 15,-25 0-1-15,-16 0 4 16,-24 0 2-16,-15 5 3 15,2-5-1-15,6 0-3 16,17 0 0-16,16 0 1 16,23 0 1-16,9 0 0 15,7 0 1-15,0 0 2 16,0 0 1-16,0 0 0 15,0 0-3-15,19 0-4 0,24-5 0 16,12 0-1 0,25 1-6-16,4 2 6 15,-26 2-1-15,-24 0 2 0,-13 0-2 16,-13 0 0-16,2 0-4 15,2 0 3-15,5 0-3 16,12 0-2-16,0 4 4 16,5 3 0-16,-21 1 4 15,-9-6-3-15,-4 1 1 16,0-1-8-16,-25-2 6 15,-34 0 4-15,1 0 4 16,-18 0 1-16,7 0-4 16,18 0 0-16,14 0-1 15,16 0 1-15,21 0-1 16,0 0 1-16,0 0 1 0,0 0 0 15,0 0-1-15,0 0-1 16,0-2 0-16,3 2-1 16,-3 0 1-16,6 0 1 15,-6 0-1-15,0 0-1 16,0 0-1-16,0 0-6 15,0 0-12-15,20 0-34 16,15 0-60-16,-1 0-127 16</inkml:trace>
  <inkml:trace contextRef="#ctx0" brushRef="#br0" timeOffset="6">-1594 2487 108 0,'0'-3'161'0,"0"1"-69"15,0 2-17-15,0 0-25 16,0 0-12-16,0 0-11 15,0 0-12-15,0 0-9 16,0 0-6-16,0 0 2 16,0 0-1-16,0 0 1 15,0 0 0-15,0 0-1 16,0 0-1-16,0 0-2 15,0 5-5-15,0 12-9 16,0 13 13-16,0 10 3 16,0 3 1-16,0 4 1 15,0-5 0-15,0 2-1 16,0-7-1-16,-8-5 3 0,8-8-3 15,-5-7 0-15,5-9 0 16,0-3 3-16,0-2-3 16,0-3 2-16,0 0 1 15,0 0 4-15,-5 0 7 16,5 0 5-16,0 0 12 15,0-8 5-15,0-13-3 16,0-7-27-16,0-11-5 16,15-3-1-16,0-6 0 15,-1 0 0-15,2-3 1 16,1 11-2-16,-4 2 2 15,-1 12-1-15,-4 8 0 0,-2 4 1 16,-2 10-1 0,-4 0 1-16,0 4-1 0,0 0 0 15,0 0-1-15,0 0-6 16,0 5-4-16,0 22-15 15,0 7 16-15,4 14 8 16,0 5 1-16,-1 1 0 16,6 3 1-16,-3 0 0 15,5-1 1-15,-3-6-2 16,-8-7-1-16,0-10 2 15,0-9 0-15,0-7 0 16,0-10 0-16,0-4 0 16,0-3 2-16,0 0 4 15,0 0 8-15,0 0 7 16,0-22 5-16,0-4-19 0,-25-10-5 15,5-7-2-15,-2-7 0 16,1-10-1-16,9 0 1 16,12 0-3-16,-5 3 2 15,5 7 0-15,0 7 0 16,0 14 1-16,0 10 1 15,0 6 1-15,0 9 0 16,0 4 0-16,0 0-2 16,0 0-1-16,0 0-5 15,0 8-13-15,-5 20-10 16,5 8 20-16,0 14 7 15,-4 2 2-15,4 9 0 0,-3-1 0 16,3-2 0 0,0-5 0-16,0-7 0 0,0-5-1 15,0-13 2-15,0-9-2 16,0-6 2-16,0-6-2 15,0-5 2-15,0-2 1 16,0 0 5-16,0 0 7 16,0 0 4-16,0-14 4 15,0-10-8-15,-4-5-11 16,-10-14-2-16,2-5-1 15,4-3 0-15,-2-10-1 16,7 6 1-16,3 2-1 16,0 10 1-16,0 15 1 15,0 4-1-15,0 13 0 16,0 8 0-16,0 3 0 0,0 0-1 15,0 0-3-15,0 0-6 16,0 0-6-16,0 11-4 16,0 18 1-16,0 4 16 15,0 8 1-15,3 5 1 16,12 1 0-16,-8 3 1 15,-3 1 0-15,10-4 0 16,-6-1 0-16,-5-8 0 16,-3-12 0-16,0 1-1 15,0-10 1-15,0-11 0 16,0-6 1-16,0 0 0 15,0 0 4-15,0 0 6 0,0 0 10 16,0-21 5 0,0-12-19-16,0-4-5 0,0-15-2 15,0-5-1-15,0-6 1 16,0-1 0-16,0 2-2 15,0 9 2-15,4 13 0 16,6 14 0-16,-10 14 0 16,0 9 1-16,0 3-1 15,0 0-2-15,0 0-4 16,0 22-14-16,0 24-7 15,0 13 23-15,0 8 3 16,0-1 0-16,0-5 2 16,-10-9-2-16,6-9 1 15,1-9 0-15,-1-8 0 16,0-4 0-16,0-10 0 0,4 0 0 15,0-7-1-15,0-4 1 16,-6 1 0-16,2-2 1 16,4 0-1-16,0 0 2 15,-4 0 2-15,4 0 1 16,0 0 2-16,0 0 3 15,0-2 5-15,0-9-7 16,0-1-7-16,0 2-1 16,0 3 0-16,0 2 0 15,0 5-1-15,0 0 1 16,0 0-1-16,0 0-1 15,0 0-1-15,0 0-3 0,0 0 1 16,0 0-5 0,0 0-2-16,0 0-1 0,0 3 6 15,0 4 5-15,0-5 1 16,4-2-1-16,0 0 1 15,-4 3 0-15,6-3-1 16,-2 0 0-16,11 2-1 16,15 0 2-16,5 6 1 15,20-4 2-15,-1-1 1 16,5-1 0-16,4-2 2 15,-5 0-3-15,2 0 2 16,11 0-2-16,-12 0 1 16,-5 0-3-16,-3 0 0 15,-5 0 0-15,17 0 0 16,-8 0 0-16,-16 0-1 0,-14 4 1 15,-21 0-2-15,-4-3 0 16,0 4 0-16,0-3 1 16,-4 1 1-16,-35-3 1 15,-5 0 0-15,-29 0 1 16,11 0 0-16,-3 0-1 15,6 0-1-15,9 0 0 16,8 0-1-16,4 0 0 16,1 0 0-16,11 0-1 15,5 0 1-15,5 0 1 16,10 0 0-16,3 0 0 15,3 0 0-15,0 0 4 0,0 0 4 16,0 0 5 0,0 0 2-16,0 0-3 0,0 0-2 15,9 0-5-15,11 0-1 16,23-3-4-16,15 1 0 15,26-3 0-15,-4 0 0 16,-11 4 1-16,-20-2-1 16,-14 1 1-16,-14 2 1 15,-9 0 1-15,-12 0 1 16,0 0-1-16,0 0-2 15,0 0 5-15,-4 0-5 16,-18 0-1-16,1 0 0 16,-16 0-1-16,-21 0-1 15,-22 0 2-15,-11 0 0 16,3 0-2-16,22 0-4 0,11 0-1 15,12 0 3-15,14 0 1 16,18-3 2-16,1 3 1 16,10 0 1-16,0 0 0 15,0 0-1-15,0-2 3 16,0 2 0-16,0 0 4 15,0 0-2-15,0-2 0 16,10-1-1-16,9 1-3 16,24-1-1-16,29 1-2 15,20 0 2-15,17-3-1 16,-21 0 1-16,-29 5 0 15,-24 0 0-15,-28 0 0 0,-2 0 1 16,-5 0-1 0,0 0 1-16,0 0-1 0,0 0 1 15,0 0-1-15,0 0 1 16,0 0-1-16,0 0 0 15,0 0 0-15,0 0 0 16,0 0 0-16,0 0-2 16,0 0-8-16,0 0-7 15,8 0-2-15,5 0 6 16,-5 0 13-16,-4 0-2 15,-4 0 1-15,0 0 1 16,0 0 1-16,0 0 0 16,0 0 0-16,0 0 0 15,0 0 0-15,6 0-1 16,-6 0 1-16,0 0 0 0,0 0 2 15,0 0 2-15,0 0 0 16,0-5 0-16,0 0-2 16,0 0 2-16,0-1-4 15,0-7 2-15,0 4-1 16,0-4-1-16,0-5 1 15,0-4 2-15,0 8-2 16,0-6 1-16,0 1 2 16,0 3 0-16,0-3 0 15,0 1-3-15,0-3 0 16,0 0-1-16,-10 2 1 15,2 0-1-15,-5 0 3 0,5 0-1 16,0-1-1 0,0 1-1-16,-1 0-1 0,4-5 2 15,1 2-1-15,4-4 0 16,0-1 0-16,0 6 0 15,0 3 0-15,0 1 1 16,0 7-1-16,0 7-1 16,0 3 0-16,0 0-1 15,0 0-2-15,0 0-6 16,0 0-12-16,0 17-6 15,18 12 9-15,2 10 11 16,15 8 5-16,2 1-1 16,-4 2 0-16,-7-2 1 15,-9 0-1-15,-1-3-3 16,-7-7 2-16,-5-6-1 0,-4-13 3 15,0-5-1 1,0-6 2-16,0-6 1 0,0-2 0 16,0 0 6-16,0 0 4 15,0 0 5-15,0-5 5 16,0-17-1-16,0 1-17 15,0-11-2-15,-25-5 2 16,11-7-2-16,-9-8 0 16,1-1 0-16,5-2-3 15,1 5 2-15,10 6 1 16,-2 19 0-16,4 6 1 15,4 11-1-15,-3 6 0 16,3 2 0-16,0 0-1 16,0 0-3-16,0 0-2 0,0 0-1 15,0 0 4-15,0 0 1 16,0 0 1-16,-4 0-3 15,-2 0-4-15,2 15-4 16,4 13 0-16,0 20 10 16,-4 8 1-16,4 3 1 15,0 3 0-15,0-1-2 16,0-10 2-16,0-5 0 15,0-8 0-15,0-12 2 16,0-14-4-16,0-7 4 16,0-5-2-16,0 0 0 15,0 0 3-15,0 0 5 16,0-5 7-16,0-9-1 0,0-12-11 15,0-10-1 1,0-3-2-16,0-8 0 0,4-10-2 16,13-9 0-16,13-3 0 15,3-5 1-15,0 5 0 16,6 5 1-16,-5 13 0 15,-13 15 0-15,-9 15 0 16,-3 13 1-16,-9 8-1 16,0 0-1-16,0 0-6 15,0 29-20-15,0 17 1 16,0 9 17-16,0 7 4 15,0 2 2-15,-21 2 1 16,0-5 2-16,5 2 0 16,3-10 0-16,4-6-1 0,0-9 1 15,-3-10 0-15,4-3-1 16,2-12 1-16,2-5-1 15,1-6 1-15,-1-2 0 16,4 0 3-16,0 0 3 16,0 0 4-16,-8-10 5 15,-6-15-10-15,2-6-5 16,-1-9 0-16,1-9-2 15,4-6-5-15,8-5 2 16,0 3 3-16,0 5 1 16,0 0 1-16,0 22 2 15,0 4 0-15,0 8 4 16,0 10 3-16,0 3 0 0,0 2 0 15,0 3-9 1,0 0-1-16,-6 0-9 0,6 24-17 16,0 17 5-16,-8 11 19 15,1 8 1-15,3 5 2 16,4-3 0-16,0-1 0 15,0-8-1-15,0-9 1 16,11-8 0-16,11-8 0 16,-10-13 0-16,-2-4-1 15,-7-3 2-15,1-8-1 16,1 0 2-16,-2 0 10 15,1 0 3-15,2-5 6 16,-2-19-2-16,-4-4-15 16,0-16-4-16,0-3 2 0,0-9-1 15,0-8-1-15,0-3 0 16,0-3 0-16,3 2-1 15,13 10 2-15,-6 12-2 16,-2 20 2-16,0 14-1 16,-8 9 0-16,0 3 0 15,0 3-9-15,0 31-19 16,0 16 9-16,0 15 13 15,0 14 6-15,0-1 0 16,0-1 0-16,0-5 1 16,0-13-1-16,0-11 0 15,0-17 0-15,0-9-1 16,0-5 1-16,0-15-1 0,0 0 1 15,0-2 1 1,0 0 8-16,0 0 6 0,0-19 12 16,-8-12-14-16,-10-12-13 15,7-15 1-15,3-6-2 16,4-10 0-16,4-2-2 15,0 2-1-15,12 6 1 16,9 23 1-16,-5 16 2 16,-10 17 0-16,-6 12 0 15,0 0-2-15,0 22-11 16,0 21-27-16,0 11 33 15,-14 12 6-15,-4-6 1 16,7-11 1-16,3-8-1 16,-2-9 0-16,3-10-1 0,7-4 1 15,0-11-1-15,0-4-7 16,0-3-53-16,0 0-83 15,36 0-95-15</inkml:trace>
  <inkml:trace contextRef="#ctx0" brushRef="#br0" timeOffset="7">1227 2484 16 0,'-4'-2'17'0,"-4"-1"-7"0,5 1 23 15,3 2 11 1,-6 0-15-16,2 0 1 0,4 0-5 15,0 0-4 1,0 0-6-16,0 0-7 0,0 0-7 16,0 0-1-16,-4 0-1 15,0 0-3-15,0 0 3 16,0 0 1-16,4 0 1 15,0 0-1-15,0 0 5 16,0 0 13-16,0 0 7 16,0 0-4-16,0 0-4 15,0 0-1-15,0 0-2 16,0 0-5-16,0 0-3 15,0 0 0-15,0 0 2 16,8 0-3-16,13 0-3 16,27 0-2-16,0 0 4 0,20 0 3 15,8 0-3-15,-1 0-2 16,15 0 1-16,2 0-2 15,-20 0 1-15,-21 0-2 16,-22 0 0-16,-25 0 0 16,-4 0-1-16,0 0 1 15,0 0 0-15,0 0 3 16,0 0-3-16,-8 0 0 15,2 0 0-15,6 0 0 16,0 0 0-16,-11 0 2 16,-11 0 2-16,-12 0-2 15,-20 0-2-15,-14 0-2 16,-2 0 2-16,1 0-4 0,10 0-1 15,12 0-2-15,-1 0 0 16,0 0 3-16,2 0 0 16,-1 0-5-16,18 0 3 15,17 0 5-15,5 0 1 16,7 0 4-16,0 0 9 15,0 0 3-15,0 0-3 16,0 0-3-16,3 0 4 16,17-5-2-16,22 0 0 15,31 1-9-15,15-4 0 16,9 4-2-16,24 4 2 15,-3 0-3-15,-13 0 0 16,-15 0 0-16,-45 0 0 16,-16 0-1-16,-23 1-4 0,-6-1 1 15,0 3-3-15,0-3 5 16,0 0-3-16,-17 0 3 15,-5 2 2-15,-11 1 7 16,-18-3 1-16,-15 0-4 16,-7 0-2-16,-7 0-1 15,0 0 0-15,-3 0-1 16,20 0 2-16,-2 0-2 15,18 0 0-15,14 0-2 16,8 0 1-16,17 3 1 16,4-1 0-16,4-2 0 15,0 0 1-15,0 0 5 16,0 0 0-16,4 0 3 0,26 0-2 15,12 0-6 1,38 0 3-16,16 0-2 0,27 0 2 16,-6 0-2-16,-19 0 1 15,-24 0-3-15,-39 0 3 16,-27 0-2-16,-8 0 1 15,0 0 3-15,0 0 0 16,0 0 3-16,-3 0-8 16,-31 2 1-16,-17 0 3 15,-29 1 0-15,-17 2-1 16,-9 0-2-16,10 0-1 15,16-4 2-15,8 2-2 0,25-3 0 16,14 2 0-16,21-2 0 16,9 0 1-16,3 0-1 15,0 0 6-15,0 0 0 16,0 0 0-16,23 0-3 15,24 0 1-15,29 0-2 16,30 0 0-16,20 0-1 16,-9 0 0-16,-21 0-1 15,-20 0 0-15,-21 0-1 16,-1 0 0-16,-14 11-1 15,-11-7 0-15,-17-2-2 16,-12 1-3-16,0-1-2 16,0-2 3-16,0 0 0 15,0 0 3-15,-15 0 3 16,-41 0 0-16,-24 0 6 0,-35 0-5 15,-2 3 2-15,0-1-3 16,3-2 0-16,24 0-4 16,14 0 4-16,22 0 0 15,24 0 0-15,15 0 0 16,15 0 4-16,0 0 7 15,0 0 9-15,0 0-2 16,15 0-7-16,33 0-4 16,27 0-6-16,27-7-1 15,27 2 3-15,2 2-3 16,-8 3 1-16,-10 0-1 15,-25 0 0-15,-33 0 0 16,-30 0 0-16,-15 0-1 16,-10 0-5-16,0 0 5 0,0 0-3 15,-31 0 4-15,-32 0 6 16,-24 0 1-16,-11 0-4 15,2 0-1-15,12-1-1 16,8-3 1-16,3-3-2 16,15 2 1-16,4 1-1 15,3 2 0-15,13-1 0 16,16 1 0-16,15 2 1 15,7 0 0-15,0 0 2 16,0 0 0-16,0 0-3 16,4 0-3-16,21 0-3 15,55 0-4-15,24 0 10 16,37 0 2-16,-7 0-1 0,-42 0-1 15,-45 0 0-15,-32 0 0 16,-15 0 0-16,0 0 1 16,0 0 0-16,0 0-1 15,-25 0-2-15,-33 0 2 16,-19 0 5-16,-22 0-4 15,-3 0 0-15,14-5 0 16,38 0 0-16,16 1 0 16,17 1 2-16,3 0 1 15,6 1 1-15,-4 2-3 16,-5-4-2-16,9 4 0 15,-2-4 0-15,10 4 1 16,0 0-1-16,0 0 1 0,0 0 0 16,0 0-1-1,0 0-1-15,0 0-1 0,0 0-3 16,0 0-1-16,14 0-1 15,-2 0 1-15,-3 0 6 16,-9 0 0-16,0 0-3 16,0 0-2-16,0 0-1 15,0 0 4-15,0 0-2 16,-3 0 4-16,-3 0 0 15,6 0 3-15,0 0-1 16,0 0 1-16,0 0-1 16,0 0-2-16,0 0 1 15,0 0-1-15,0 0 0 16,0 0-1-16,0 0-1 0,0 0 0 15,0 0 1 1,0 0-1-16,0 0 2 0,0 0-1 16,0 0 1-16,0 0-1 15,-8 0 1-15,4 4 0 16,-4-3 0-16,-2 2 0 15,-9 2 1-15,-3 2-1 16,1 0 0-16,-5 3 0 16,15-6 0-16,5-1 0 15,6-1 0-15,0-2 1 16,0 0-1-16,0 0 0 15,0 0 1-15,0 0 0 0,0 0 0 16,0 0-1-16,-4 3-1 16,4-1 1-16,-8 0-2 15,4 2 2-15,1-4 0 16,3 0 1-16,0 0-1 15,0 0 0-15,0 0 2 16,0 0-2-16,0 0 5 16,0 0-3-16,0 0 7 15,0 0 0-15,0 0-3 16,0 0-2-16,0 0 0 15,0 0-3-15,0 0 0 16,0 0-1-16,0 0 0 16,0 0 0-16,0 0 0 15,0 0 3-15,0 0-1 16,0 0 3-16,0 0-2 0,0 0 0 15,0 0-3-15,0 0 1 16,0 0-1-16,0 0 0 16,0 0 0-16,0 0-1 15,0 0 0-15,0 0-1 16,0 0 0-16,0 4-2 15,0 9-3-15,0 14-11 16,0 7 15-16,0 16 3 16,0 5 1-16,0 9-1 15,0-1 0-15,-6-4 3 16,-2-1-3-16,0-15 0 15,1 0 1-15,0-12-1 16,4-10 0-16,-2-9 0 16,5-7 1-16,0-2 0 0,0-3 4 15,0 0 4-15,0 0 2 16,0 0 7-16,0-15 13 15,0-6-4-15,0-8-18 16,0-9-4-16,8-6-1 16,6-5-3-16,-6 5 0 15,6 2-1-15,-7 5 0 16,5 7 0-16,-2 3 0 15,-3 9 1-15,1-2-1 16,-8 9 1-16,7-1-2 16,-4-1 2-16,-3 6 0 15,4 0 1-15,-4-1 0 16,0 2 2-16,0 1 2 0,0 3-2 15,0-1-3-15,0 3-1 16,0 0 0-16,0 0 0 16,0 0-8-16,0 0-4 15,0 10-10-15,0 21-4 16,0 11 20-16,0 9 5 15,0 1 1-15,0-3 0 16,0-4 1-16,0-9-1 16,0-8 0-16,0-13 0 15,0-3 0-15,0-7 0 16,0-5 0-16,0 0 2 15,0 0 2-15,0 0 8 16,0-3 2-16,0-16 7 0,0-14-16 16,0-8-5-16,-4-7 0 15,4-3-2-15,0-1 0 16,0 2 1-16,0 7-1 15,0 10 2-15,0 11 0 16,0 10 1-16,0 7-1 16,0 2 1-16,0 3-2 15,0 0-1-15,0 0-6 16,0 0-10-16,0 20-10 15,0 13 13-15,0 8 9 16,-3 9 5-16,-12 3 1 16,11 4-2-16,4 0 3 15,0-1-2-15,0-3 1 16,0-3 0-16,0-8 0 0,0-3 0 15,0-13 0-15,0-5 0 16,0-9 0-16,0-5-2 16,0-4 2-16,0-3 0 15,0 0 2-15,0 0 4 16,0 0 2-16,0 0 6 15,0-5 2-15,0-9 6 16,0-8-16-16,0-1-6 16,0-3-2-16,0 2 2 15,0 1-2-15,0 11 2 16,0 6-1-16,0 6 1 15,0 0-1-15,0 0-2 0,0 0-9 16,0 0-6-16,0 0-5 16,0 10 6-16,0 1 12 15,0-1 3-15,0 0 1 16,0-4 0-16,0-3 0 15,0-1 1-15,0-2 0 16,0 0 1-16,0 0-1 16,0 0 1-16,0 0 2 15,0 0-2-15,0 0 2 16,0 0-3-16,0 0 2 15,0 0 0-15,0 0-2 16,0 0 0-16,0 0 1 16,0 0 2-16,0 0-2 15,0 0 1-15,0 0-2 16,0 0-1-16,22 0-1 0,11 0-4 15,18 0 6-15,19 0 4 16,16 0-2-16,28 0-1 16,3 0 0-16,10 0-1 15,-6 5 1-15,-12 3-1 16,-33-5-1-16,-29 1 1 15,-31-2-2-15,-16-2 0 16,0 2 1-16,0 1 0 16,0-3 1-16,-8 2 1 15,-21-2 2-15,-22 0-1 16,-11 2 1-16,-22-2-1 15,0 0 0-15,-6 0-2 0,6 0-1 16,-4 0-2-16,8 0-2 16,7 0-5-16,19 0 4 15,17-2 4-15,7 0 1 16,9-1 1-16,9 3 1 15,2-2-1-15,7 0 3 16,3 2 1-16,0-4 3 16,0 4 0-16,0 0 0 15,0-1 1-15,0-1-4 16,0 2 0-16,3 0-2 15,15 0 0-15,19-6 1 16,24 1-2-16,13 1 1 16,36 0 0-16,5 0-1 15,-12 3-1-15,2-2 0 16,-40 1 0-16,-24 2 0 0,-23 0 0 15,-18 0 0-15,0 0-1 16,0 0 0-16,0 0-1 16,-14 0 0-16,-11 0-1 15,-24 0 3-15,-16 0 3 16,-27 2 0-16,9 2-2 15,-7 0-1-15,31 0-4 16,18-4-2-16,20 2-2 16,21-2 5-16,0 0 2 15,0 0 1-15,0 0-2 16,7 0-2-16,23 0-1 16,20 0 5-16,19 0 0 0,15 0 2 15,4-2-1-15,-8-1-1 16,-29 2 1-16,-15-3-1 15,-21 4 0-15,-15 0 0 16,0 0 0-16,0 0-1 16,0 0 1-16,0 0 0 15,0 0-1-15,0 0 1 16,0 0 0-16,0 0 0 15,0 0 0-15,0 0 0 16,0 0-3-16,0 0 3 16,0 0-1-16,0 0 1 15,0 0 0-15,0 0 0 16,0 0 2-16,0 0-2 15,0 0 2-15,0 0 0 16,0 0 0-16,0 0 2 0,0-1 0 16,0-2-1-16,0 1 0 15,0 2-1-15,0-3 0 16,0 1 3-16,0-3 3 15,0-5-1-15,3-1-3 16,5-4 2-16,-4-9 0 16,6-2-3-16,-2 1 2 15,4-15-3-15,5 6-1 16,-3-1 0-16,-3-1-1 15,3 3 0-15,1-1 1 16,-6 8-1-16,-3 6 0 16,-6 1 2-16,0 8 0 15,0-4 0-15,3 6-2 0,-3 2 3 16,4-1-3-1,0 4 0-15,-4-1 1 0,4 0-1 16,-4 3 0-16,0 2 0 16,0 0 0-16,0 0-3 15,0 0 0-15,0 0-9 16,0 5-9-16,0 16-7 15,0 14 19-15,-15 9 8 16,-3 8 1-16,-4 3 3 16,11 2-3-16,-7-1 0 15,1-8 0-15,1-5-3 16,7-13-2-16,4-6 2 15,1-14-2-15,4-8 1 16,0-2 4-16,0 0 8 0,0 0 7 16,0-12 6-16,0-12-9 15,0-6-11-15,0-11-1 16,0 1 0-16,0-8-1 15,0-5 1-15,-4-5 0 16,0 1-1-16,4-1-1 16,-3 13 2-16,3 9 0 15,0 13 2-15,0 4-2 16,0 9 0-16,0 4 0 15,0 5 1-15,0 1-1 16,0 0-3-16,0 0 0 16,0 0-3-16,0 0 0 0,0 0-2 15,0 0 0-15,0 0-2 16,0 12 2-1,0 9 5-15,3 8-1 0,9 6 1 16,-2 12 1-16,-6 7 0 16,0 6 2-16,-1 0 1 15,6-5 0-15,4-12-1 16,-1-12 0-16,-2-12 0 15,-7-9 0-15,1-10 0 16,-4 0 3-16,0 0 6 16,0 0 9-16,0-10 5 15,0-16-2-15,0-5-16 16,0-8-3-16,0-4 0 15,0-5-2-15,0-1 0 16,0-1 0-16,0 2-1 0,4 2 1 16,0 10-1-16,2 4 1 15,-6 9 0-15,0 8 1 16,0 6-2-16,0 5 1 15,0 1 0-15,0 3 0 16,0 0 0-16,0 0-4 16,0 0-7-16,0 14-11 15,0 13-3-15,0 16 21 16,0 6-2-16,0 12 6 15,0 1 0-15,0 0 0 16,0 2 0-16,12-4 0 16,-9-7 2-16,2-3-2 0,-5-11 0 15,0-6 0-15,0-14 1 16,0-5-1-16,0-9 0 15,0-5 1-15,0 0 6 16,0 0 7-16,0-10 6 16,0-18 12-16,0-10-29 15,-16-17-3-15,-2-6 0 16,7-5 0-16,1-7-4 15,6 5 0-15,4 3-2 16,0 15 1-16,0 16 5 16,0 16 0-16,0 13 1 15,0 5-1-15,0 0-4 16,0 2-13-16,0 22-17 15,8 9 13-15,35 8-19 16,19-17-144-16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7:50.400"/>
    </inkml:context>
    <inkml:brush xml:id="br0">
      <inkml:brushProperty name="width" value="0.06667" units="cm"/>
      <inkml:brushProperty name="height" value="0.06667" units="cm"/>
      <inkml:brushProperty name="color" value="#00CCFF"/>
      <inkml:brushProperty name="fitToCurve" value="1"/>
    </inkml:brush>
  </inkml:definitions>
  <inkml:trace contextRef="#ctx0" brushRef="#br0">5975 417 25 0,'0'0'107'0,"0"0"-11"16,0 0-47-16,0 0-15 0,0 0-4 16,0 0-2-1,0 0-5-15,7 0 1 0,-7 0-1 16,5 0-4-16,-5 0-4 15,0 0-5-15,0 0-2 16,0 0-1-16,0 0-2 16,0 0 1-16,0 0 1 15,0 0 1-15,0 0-2 16,0 0 1-16,0 0-3 15,0 0-1-15,0 0 2 16,0 0-2-16,0 0 0 16,0 0-1-16,0 0-1 15,0 0 2-15,0 0 3 0,0 0 2 16,0 0 5-16,0 0 6 15,0 0 4-15,0 0-2 16,0 0-1-16,0-5-9 16,0-7-4-16,0-2-3 15,9-6 1-15,5 3-2 16,17 0-2-16,-1-6 1 15,12 5 1-15,8 4 0 16,1 2-2-16,10 7-1 16,5 5 0-16,18 0-2 15,2 15-1-15,1 24-1 16,-17 10 0-16,-30 11 0 15,-14 9-3-15,-21-1 5 16,-5 5-4-16,-26-5 0 0,-49 1 1 16,-21-13 2-16,-26-7-1 15,-14-11 0-15,-11-18-1 16,-3-16-5-16,-2-4-1 15,25-11 5-15,17-27 6 16,24-6 2-16,30-7 2 16,20-4 1-16,22-2 1 15,14-6 0-15,0-3-3 16,50-4 0-16,22 8-3 15,8 10 0-15,-1 16 1 16,3 10-2-16,-11 11 0 16,-20 13 0-16,-16 2 0 15,-9 0-3-15,4 0 0 16,5 17-1-16,15 3 1 15,15 3 3-15,22 6 1 0,-3 5 0 16,28 3 0-16,-6 6 0 16,-15 3 0-16,-21 0 0 15,-18-1-2-15,-29 4 0 16,-23-9-2-16,0 9 2 15,-44-3 0-15,-36-6 2 16,-32-5 1-16,-19-3 0 16,-10-15-1-16,5-3-4 15,19-14-6-15,17 0-4 16,18 0 4-16,12-14-2 0,20-16 11 15,8-2 1 1,12-7 3-16,25-7-1 0,5-8 5 16,0 2-1-16,31-11 2 15,29-3 0-15,15 3-5 16,3 8 2-16,-3 12 0 15,16 15 3-15,-16 9 1 16,-5 12-5-16,-4 7-4 16,-15 0-2-16,10 28-3 15,9 19 1-15,-4 9 2 16,-1 13 2-16,-13 4-3 15,-22-2 1-15,-16-2 1 16,-14-9-2-16,0-9-2 16,-25-8 0-16,-46-11-2 15,-15-10 6-15,-15-12 0 0,-4-8 1 16,-1-2 0-16,10-6 1 15,14-20 0-15,17-8 5 16,20-5-1-16,5-10-2 16,19-6 3-16,12-2 0 15,9-8-1-15,0 1 1 16,14 4-5-16,42 8 0 15,5 12 0-15,23 12-1 16,8 10 0-16,4 10 0 16,-5 8-1-16,5 0-1 15,-21 0-2-15,-14 26 0 16,0 13 1-16,-17 13-2 15,-2 5 2-15,-23 6 2 16,-14 0 0-16,-5-5 0 0,-5-1-1 16,-60-14 0-16,-31-5 2 15,-24-16 0-15,-23-10 2 16,-2-10 0-16,-7-2 0 15,26-2 0-15,11-27 0 16,23-8 1-16,15 0 1 16,28-9-1-16,14 3 7 15,23-9-1-15,12 1-2 16,0-6-2-16,26-7-1 15,35 4-1-15,25 6-3 16,-6 11 1-16,28 9-1 16,-15 16 0-16,3 12-1 15,0 6 0-15,0 9-1 0,5 31-2 16,7 12 1-16,-8 11 0 15,-13 8 2-15,-28 7-3 16,-34 2 2-16,-15-6 0 16,-10-5-1-16,-14-12-1 15,-47-11 0-15,-40-15-4 16,-16-11 0-16,-23-16-1 15,-13-4-12-15,13 0-9 16,23-28 8-16,28-7 11 16,23-5 11-16,20 0 2 15,27-9 10-15,7-6 12 16,12-2-1-16,0-7-7 15,26-3-6-15,25-2-7 16,15 8 2-16,-1 12 3 0,1 12 0 16,4 12-5-16,17 11 1 15,-3 14-1-15,3 0-3 16,-3 16-1-16,7 36-3 15,1 11 2-15,-6 13 0 16,-36 2-1-16,-25-3 3 16,-25-6-3-16,-14-13 1 15,-51-9 2-15,-31-18 0 16,0-15 2-16,-5-14 0 15,5 0 1-15,19-14-3 16,11-21-6-16,31-6-28 16,35-3-68-16,5 0-245 15</inkml:trace>
  <inkml:trace contextRef="#ctx0" brushRef="#br0" timeOffset="1">5072 2054 76 0,'0'-4'125'0,"0"4"-35"16,0-6-12-16,0 4-12 16,0-4-10-16,0 0-8 15,0-1-9-15,0-3-4 16,0 2-8-16,-5 2-2 0,5 6-1 15,0 0-5 1,-5 0-8-16,5 0-6 0,0 0-5 16,-4 0 0-16,4 0-2 15,0 2-3-15,0 24-8 16,-5 17-9-16,0 12 18 15,0 17 4-15,-6 2 0 16,11 0 0-16,0-5 1 16,0-8-1-16,0-10 0 15,0-15 1-15,0-6-1 16,0-11 1-16,0-10-1 15,0-6 0-15,0-3 4 16,0 0 4-16,0 0 1 16,0-3 6-16,0-25 1 15,-5-6-7-15,-4-19-8 0,-3-6-1 16,-7-13 0-16,10-11 0 15,-3-7 0-15,12 2 0 16,0 17 0-16,0 8 0 16,0 20 0-16,0 15 1 15,0 16 4-15,0 6 2 16,0 6-2-16,0 0-5 15,0 0-1-15,0 0-4 16,0 8-8-16,0 27-6 16,-4 19 10-16,4 15 7 15,-5 13 1-15,-5 0 1 16,3-3 0-16,3-4 0 15,-1-9 0-15,5-6 0 16,0-11-1-16,0-18 1 0,0-4-2 16,0-16 2-16,0-11-1 15,0 0 1 1,0 0 4-16,0 0 5 0,0-11 8 15,-5-22-2-15,-16-4-10 16,3-14-3-16,-13-13-2 16,1-13 0-16,-1-8 0 15,15-18 0-15,7 8-2 16,9 5 2-16,0 16-1 15,0 26 1-15,0 19 0 16,0 17 1-16,0 12 1 16,0 0-2-16,0 0 0 15,0 0-3-15,0 0-7 0,0 18-10 16,0 25 0-1,0 20 14-15,0 11 5 0,0 9 0 16,0 6 1-16,9-1-2 16,28-4 2-16,-18-8 0 15,7-11 0-15,-12-12 0 16,-7-12 0-16,-2-9 0 15,-5-15 0-15,0-9 0 16,4-5 0-16,-4-3 1 16,5 0 4-16,-5 0 7 15,5-17 5-15,-1-20-9 16,-4-6-4-16,7-11-3 15,-7-13 0-15,0-10 0 16,0-11 0-16,0-10 0 0,0 9-1 16,0 9 0-16,0 20 0 15,0 20 0-15,0 22 1 16,0 10 3-16,0 8-3 15,0 0-1-15,0 0-6 16,0 40-10-16,0 20-4 16,0 29 15-16,0 9 5 15,0 5-1-15,0-12 1 16,0-5 0-16,0-14 0 15,0-12 0-15,0-6 0 16,0-14 0-16,0-11 0 16,0-12-2-16,0-8 1 15,0-9 0-15,0 0 1 0,0 0 5 16,0 0 0-1,0 0 5-15,0-6 3 0,0-23-3 16,-11-11-9-16,1-14-1 16,6-6 0-16,-1-15 1 15,5-5-1-15,0-9 0 16,0 1 1-16,0 1-1 15,0 13 2-15,14 19-1 16,2 24 0-16,-6 17 1 16,-6 14-2-16,-4 0-1 15,5 0-6-15,0 34-10 16,6 30 2-16,4 24 11 15,-6 21 2-15,3-3 1 16,-8 3 1-16,1-12 0 0,-5-5 0 16,0-18 0-16,0-13 0 15,0-22-1-15,0-15-1 16,0-17 1-16,0-4 1 15,0-3 5-15,0 0 11 16,0-19 11-16,0-27-9 16,-9-17-14-16,4-9-4 15,5-11 2-15,0 3-2 16,0-3 0-16,9 11 0 15,17 12 0-15,4 17 0 16,-20 20-1-16,-1 12 0 16,-9 8 0-16,0 3 0 15,0 0-1-15,0 0 0 0,0 0-3 16,0 12-6-1,0 22-10-15,0 12 14 0,0 11 6 16,0 6 1-16,0-3 0 16,0-2 0-16,0-4 0 15,-9-5 1-15,-17-11-2 16,12-13 1-16,-2-11 0 15,11-11 0-15,0-3 0 16,5 0 1-16,-4 0 3 16,-1-3 6-16,-7-23 0 15,3-11-10-15,-12-11-3 16,7 5-2-16,14-2-2 15,0 12-5-15,0 10-15 16,18 17-47-16,34 6-133 0</inkml:trace>
  <inkml:trace contextRef="#ctx0" brushRef="#br0" timeOffset="2">4952 1821 31 0,'0'0'45'16,"0"0"3"-16,0 0 5 16,0 0-6-16,-5 0-7 15,-2 0 4-15,7 0 2 0,0 0-3 16,0 0 0-16,0 0-2 15,0 0-6-15,0 0-9 16,0 0-10-16,0 0-6 16,0 0-2-16,0 0 1 15,0 0 2-15,0 0 2 16,0 0-1-16,0 0-2 15,7 0-4-15,17 0-5 16,23 0 1-16,37 0-2 16,28 6 1-16,24 2 2 15,21-2-3-15,5-6 0 16,4 3 2-16,0-3-2 0,-4 0 3 15,-6 3-3 1,-10-3 1-16,-8 3 0 0,-38 3-1 16,-25-6-1-1,-23 0 1-15,-29 0 0 0,-2 0 1 16,0 0 1-16,-16 0 5 15,0 0 3-15,-5 0-1 16,0 0-2-16,0-3-2 16,0 3-3-16,0 0-2 15,0 0 0-15,-10 0-2 16,-15 0 1-16,-6 0 1 15,-34 0 0-15,-36 0 3 16,-30 0 0-16,-21 0-1 16,-24-14-2-16,10-1 0 15,14 0 0-15,16 1 0 0,19 7-1 16,7 3 0-16,2 1-1 15,12 3 2-15,12 0-1 16,7-3 1-16,32 0 0 16,10 3 0-16,5 0 2 15,-1-5 0-15,10 5 2 16,7 0 1-16,5-3-1 15,4 3-1-15,5 0-1 16,0 0 2-16,0 0-1 16,0 0 2-16,0 0 0 15,5 0 2-15,18 0 1 16,33 0-4-16,26 0-3 0,49 3 2 15,31-1 1 1,30 1-3-16,9-3 2 0,22 0 0 16,-8 0 0-16,-11 3-3 15,-12 3 1-15,-42-2-1 16,-29 2-1-16,-29-5 1 15,-39-1 0-15,-6 0 1 16,-2 0-1-16,-20 0 0 16,6 0 0-16,-10 0 0 15,2 0-1-15,-11 0 0 16,-7 6 0-16,-5-3-2 15,0 0-2-15,0-1-1 16,-31-2 0-16,-34 0 6 16,-52 0 0-16,-19 0 4 15,-30 0-2-15,-17-5-1 16,3-4-1-16,-8 4-2 0,13-4-5 15,18 9-7-15,26 0-6 16,23 0 2-16,19 0 1 16,24 0 9-16,4 0 6 15,5 0 2-15,-1 0 0 16,8 3 1-16,2 1 1 15,17-2 0-15,7-2 3 16,11 5 2-16,7-2 0 16,5 0 1-16,0 3 0 15,0-4-1-15,0 2-2 16,5-4-1-16,30 2 0 0,31 2-4 15,30-2 2 1,56 1 1-16,23 0-2 0,29-3 4 16,18 0 0-16,-1 0 1 15,6 2 0-15,-35 4-4 16,-45-6-1-16,-41 9-1 15,-41-3 0-15,-9 2 0 16,-21-2 0-16,-9-6 0 16,-12 3 0-16,-9-3-1 15,-5 0 0-15,0 0 0 16,0 0 0-16,0 0 1 15,0 0-1-15,0 0 1 16,0 0-1-16,-5 0-1 16,0 0-2-16,-4 0 1 15,-7 0 3-15,-24 0 1 0,-21 0-1 16,-35 0 3-16,-35 0 0 15,-40-3-2-15,0-8 0 16,-12-3 0-16,17 4-1 16,19 0-1-16,16-2-1 15,16 3-3-15,19 6-1 16,5 3 2-16,20 0-3 15,10 0 4-15,10 0-1 16,11 0 4-16,31 0 0 16,4 0 0-16,5 6 0 15,0-3 1-15,0 0 1 16,0-1-2-16,14 4-1 15,38-2-3-15,32 4 1 16,47-2 3-16,31 2 4 0,34 1 0 16,22-1 1-16,0 1 0 15,-12-3 0-15,-19-1 0 16,-30 1-5-16,-31 0 1 15,-16 0 0-15,-28-4-1 16,-28 2 0-16,-23-4 0 16,-15 2 0-16,-11 2 0 15,-5-4-2-15,0 2 0 16,0-2-2-16,0 0-2 15,0 0 2-15,0 0-3 16,0 6 1-16,0 0 2 16,0-1 4-16,0-2 0 15,0 0-1-15,0 0 1 16,0-3 0-16,-12 0 0 15,3 0-3-15,-10 0 3 0,-23 3 1 16,-19 0 3-16,-19 2 0 16,-41-2-1-16,-10-3-1 15,-36 0-2-15,-8 0 0 16,-8-8-1-16,7-11-2 15,-1 4-5-15,20-6-3 16,7 1-1-16,12 0 0 16,7 6 6-16,4 0 4 15,22 2 0-15,13 6 2 16,22 3 1-16,21 3-1 0,19 0 0 15,13 0 1 1,13 0 1-16,-1 0 0 0,-12 0-2 16,-6 0 0-16,-3 0-2 15,-4 0 2-15,4 0-2 16,0 0 2-16,8 0 0 15,13 0 0-15,5 0 0 16,0 0 0-16,0 0-1 16,0 0 1-16,5 0 0 15,-1 0-1-15,-4 3-2 16,5 0 0-16,-5 0 1 15,0-3-1-15,0 2 2 16,0-2 0-16,0 4 0 16,0-2 1-16,0 2-2 15,0 1 0-15,0-5 0 0,0 0-1 16,0 0 1-16,0 0 2 15,0 0 0-15,0 0 1 16,0 0 1-16,0 0-1 16,0 0 0-16,0 0 0 15,0 0 0-15,0 0 1 16,0 0 1-16,0 0 0 15,0 0 1-15,0 0 0 16,0 0-3-16,0 0 0 16,0 0-1-16,21 5-1 15,9-1 1-15,10 2 7 16,31-1 4-16,15-2 4 0,15 6-2 15,30-4-3 1,5 4-1-16,11 8-4 0,3-6-1 16,7 7-3-16,5 2 0 15,-22 0 0-15,-9 0 1 16,-9 3-2-16,-17-9 0 15,-9-4 0-15,-9-3 0 16,-1-1 0-16,-15-4 0 16,15 2 1-16,-6-4 0 15,7 0 1-15,13 0-2 16,10 0 1-16,-2-6-1 15,11-5 1-15,-6 3-1 16,-24-2 0-16,-28-1 0 16,-15 2 1-16,-27 1 0 15,-12-1 0-15,-2 4 2 0,-5-1-1 16,0 3-1-16,0-3-1 15,0 6-1-15,0 0-1 16,-5-3-5-16,-32 3-1 16,-33 0 7-16,-41 0 1 15,-36 0 1-15,-29 0 2 16,-6 0-2-16,-20 0-1 15,-15 0 0-15,-20-8-4 16,1-4-1-16,13-5-2 16,31 5-5-16,31-2 1 15,25 3 3-15,24 5 3 16,11 0 1-16,31 3 3 0,18 1 1 15,17 2 1 1,5 0 0-16,11 0 2 0,9 0 0 16,-11 0-3-16,-9 0 0 15,-10 0 0-15,-16 0-2 16,11 0 1-16,-1 0 1 15,6 0 0-15,9 0 0 16,17 0 0-16,-2 0 1 16,16 0 1-16,0 0 1 15,0 0-1-15,0 0 0 16,0 0-2-16,0 0 1 15,0 2 0-15,0-2 1 16,0 0 3-16,0 3 0 16,0 0 0-16,0 3-1 15,0-3-4-15,0-3 0 0,0 0-1 16,0 0 0-16,0 0 0 15,0 0 1-15,0 0-1 16,0 0 1-16,0 0 0 16,0 3 0-16,0-3 0 15,0 2-1-15,0-2-1 16,0 0-1-16,0 0-2 15,16 4-4-15,12 1 1 16,29 4 7-16,25-1 1 16,44 4 10-16,19-6 0 15,26-5 0-15,12-1-2 16,-1 4-2-16,3-1-3 0,7 9 1 15,-25-4-4 1,-15 3 1-16,-35 0-1 0,-47-4-1 16,-51-1-1-16,-3-4 1 15,-16-2-1-15,0 0-2 16,0 4-1-16,0 1-2 15,0 6-3-15,-30 7-4 16,-26 5 7-16,-36-1 5 16,-48-2 0-16,-36-8-5 15,-11-4-17-15,4-5-17 16,22-3-18-16,20 0 10 15,24 0 19-15,21-8 17 16,17-7 13-16,-3 1 0 16,23 0 5-16,3 0 6 15,9 2 0-15,24 1 1 0,6 3 9 16,17 1 15-16,0-2 7 15,0 7-11-15,0-10-9 16,0 6-7-16,31-5-9 16,30-6-7-16,13 3-1 15,22-2 1-15,5 5 0 16,2 9 1-16,-2 0 0 15,-1 2-1-15,-4 0 0 16,31 0 1-16,9 14-1 16,9 3 0-16,12-3 1 15,-10 1-1-15,-27-4 0 16,-24-3 0-16,-50 4 0 15,-27-6 0-15,-19-6 0 16,0 2 0-16,0-2 2 0,-35 0-2 16,-40 0 0-16,-42 0-1 15,-28 0-5-15,9 0-44 16,10 0-86-16,20 0-75 15</inkml:trace>
  <inkml:trace contextRef="#ctx0" brushRef="#br0" timeOffset="3">5533 1944 149 0,'-17'-5'82'16,"8"2"-75"-16,4 3-7 16</inkml:trace>
  <inkml:trace contextRef="#ctx0" brushRef="#br0" timeOffset="4">6245 993 138 0,'0'-3'177'0,"0"3"-81"16,0 0-48-16,0 0-18 0,0 0-17 16,0 0-10-16,0 0-3 15,0 0-1-15,0 0-2 16,0 0-1-16,0 0 0 15,0 0 4-15,0 3 2 16,0 0 1-16,0-3 3 16,0 0 3-16,0 0-2 15,0 0-1-15,0 0 4 16,0 0 3-16,0 0 0 15,0 0 3-15,0 0 5 16,0 0 4-16,0 0-1 16,0 0-5-16,0 0-5 15,0 0-1-15,0 0 0 16,0 0-3-16,0 0-4 15,0 0-2-15,0 0-3 0,0 0-1 16,0 0-1-16,0 0 0 16,0 3-4-16,0 6 2 15,0 2-4-15,0 10 7 16,0 7-1-16,0 8 1 15,0 13 0-15,0 9 0 16,0 2 1-16,0 6 0 16,0 0 1-16,0-6 0 15,0-3-1-15,-7-5 1 16,-3-12 0-16,1-17-1 0,4-6 1 15,0-11 0 1,5-6 1-16,0 0 2 0,0 0 8 16,0 0 4-16,0 0 6 15,0 0 1-15,0-3-3 16,0-11-1-16,0-12-3 15,0-10-12-15,0-11-5 16,5-8 0-16,4-2 0 16,1-3 0-16,2 5-1 15,-8 7 1-15,6 7 0 16,-6 13 0-16,1-1 0 15,2 15 0-15,-7 0 0 16,0 2 0-16,0 6 1 16,0 3 0-16,0 3-1 15,0 0 0-15,0 0-1 0,0 0 0 16,0 0-5-16,0 0-2 15,0 7-7-15,0 21-8 16,0 18 8-16,0 11 14 16,0 6 0-16,-7 6 1 15,-7-3 0-15,-2 0-1 16,6-6 1-16,1-8 0 15,9-9-1-15,0-12 1 16,0-5 0-16,0-11 0 16,0-11 0-16,0-4 1 15,0 0 0-15,-5 0 4 16,0 0 2-16,5 0 2 0,-11-13 2 15,-3-25 3 1,-3-13-12-16,-8-12-2 0,11-18-6 16,-1-4-6-16,4-2 4 15,11 13 5-15,-5 11 1 16,5 18 2-16,0 15 1 15,0 11-1-15,0 10 1 16,0 3 2-16,0 6-2 16,-5 0-1-16,5 0-4 15,0 0-2-15,0 0-6 16,0 6-6-16,0 22-1 15,0 16 15-15,0 7 1 16,0 6 2-16,-4 12 1 16,-1 0 0-16,5 3 0 15,0 2 0-15,0-2 0 0,0-10 0 16,0-6 0-16,0-25-1 15,0-13 1-15,0-18 0 16,0 0 3-16,0 0 8 16,0-4 8-16,0-28 2 15,0-10-8-15,0-21-10 16,0-5-2-16,0-1-1 15,0-7 0-15,0-1 0 16,5 0 0-16,-1 16 0 16,6 4 0-16,-6 20 0 15,3 12 0-15,-2 4 0 16,0 7 0-16,0 3 0 0,-1 2 0 15,-4 4 0 1,10 1 1-16,-10 3-2 0,7 1 1 16,-3 0-1-16,-4 0-2 15,0 0-4-15,0 1-6 16,0 31-10-16,0 17 11 15,0 14 10-15,0 17 2 16,0 3 0-16,-16-3 1 16,11-3-1-16,1-8 0 15,-6-14 0-15,5-18-1 16,-6-17 0-16,6-9 0 15,5-9 1-15,0-2 3 16,0 0 6-16,0 0 8 16,0-25-1-16,0-12-9 15,0-6-7-15,0-11 0 16,0-4 1-16,0-2-1 15,0-8 1-15,0 2-1 0,5 14 0 16,6 9 0-16,-1 14-1 16,-1 15 1-16,-4 6 0 15,0 2 0-15,2 3 0 16,-7 3-2-16,4 0 2 15,-4 0-3-15,0 0-5 16,0 20-12-16,0 26-3 16,0 8 20-16,0 7 3 15,0-4 1-15,0-9-1 16,-11-5 1-16,1-9-1 0,10-7 0 15,0-10 0 1,0-14-2-16,0-1-11 0,0-2-75 16,31 0-136-16</inkml:trace>
  <inkml:trace contextRef="#ctx0" brushRef="#br0" timeOffset="5">4451 3131 147 0,'5'0'88'0,"-5"2"-18"16,0 0-14-16,0 2-10 15,11-1-5-15,-1-3-5 16,-1 0-9-16,-2 0-4 16,-2 3-6-16,-5-3-7 15,0 0 1-15,0 0 6 16,0 0 3-16,0 0 7 15,0 0 0-15,0 0 1 16,0 0-3-16,0 0 5 16,5 0-3-16,-1 0-6 15,6-10-13-15,-3-1-5 0,7-5 0 16,0-2 2-1,7 1-1-15,0-3-1 0,-2 0-1 16,6 7-2-16,-4 6 0 16,10 1-1-16,9 4-2 15,4 2-1-15,22 0 1 16,11 0-2-16,-7 14 0 15,10 6 1-15,-8 9 0 16,-22 1 0-16,1 3-4 16,-20 3-1-16,-17 5 1 15,-14-4 1-15,0 0 1 16,0-2 4-16,-31-3 0 15,-34-2 2-15,-27-3 2 16,-22-11 1-16,-8-4-3 0,0-12-5 16,7 0-3-16,33-8 4 15,12-18 4-15,26-3 2 16,2-11 3-16,18-3-2 15,8-10-2-15,11-9-1 16,5-9 0-16,5-11 0 16,46 9 0-16,24 4-3 15,0 12 3-15,2 12-4 16,-2 15 2-16,-14 14 1 15,0 12-4-15,5 4 0 16,9 0-2-16,6 32 2 16,8 8 0-16,-2 5 0 15,-17 3 1-15,-9 2 4 0,-9 4-3 16,-17-5 1-1,-12 9 1-15,-11-4 0 0,-12-2-1 16,0-4-2-16,0 1 3 16,-47-9 0-16,-18-3 1 15,-1-8 2-15,-14-9 4 16,-16-5-4-16,-16-15 2 15,7 0-4-15,-17 0-3 16,26-6-10-16,-5-15-3 16,31-1 2-16,4-4 7 15,10-6 6-15,16 1 1 16,10-3 1-16,7-5 0 15,6-3 1-15,17-6 1 16,0-9 2-16,0-11 0 0,40 6-2 16,16-4-2-16,5 7 1 15,0 15 2-15,-12 21 1 16,-7 12-3-16,3 11-2 15,20 0-4-15,10 11 1 16,12 30 1-16,-1 13-1 16,-20 9-3-16,-7 8 2 15,-34 3 2-15,-13 8 0 16,-12-8 0-16,0-5 1 15,-21-14 1-15,-24-13-1 16,-11-11 0-16,5-11 1 16,-10-14 0-16,-14-6 0 15,5 0 2-15,-12-12-2 0,16-15 0 16,17-5 3-1,2-8 1-15,12-6-1 0,12-6-1 16,6-7-2-16,17-7 1 16,0-1 1-16,17 7 0 15,32 9 0-15,2 10 1 16,-1 16 1-16,6 10-4 15,14 9 0-15,5 6-3 16,21 0-1-16,0 29 2 16,5 17-1-16,-29 6 1 15,-18 5-6-15,-28 8 5 16,-17-1 2-16,-9-4 0 15,0-8 1-15,-23-7 0 16,-33-11 1-16,-1-5-1 0,-18-9 3 16,-7-9 0-16,-14-7-2 15,3-4-1-15,-10 0 0 16,23-6-2-16,5-20 1 15,3-6 1-15,13 1-1 16,3-6 1-16,16-3 0 16,19-3 0-16,16-6 0 15,5-6 1-15,19-2 2 16,58 6 0-16,15 8-2 15,4 12 0-15,4 13-1 16,15 18 0-16,-3 0-4 16,-6 8 3-16,-15 37-2 15,-25 4-2-15,-31 16 0 0,-16 1 1 16,-19-1 2-1,0-5 1-15,-29-5 1 0,-31-13 1 16,-6-7 0-16,5-10-1 16,-9-12 0-16,-3-13-3 15,3 0-3-15,-5 0-1 16,10-17 3-16,4-13 1 15,9 2 3-15,8-6 2 16,9-3-1-16,18-7 0 16,17-5 1-16,0 1 1 15,38-1 4-15,27 6-3 16,10 16-2-16,5 14-2 15,11 11-4-15,-4 2 2 16,-12 0-1-16,-10 15 1 0,-9 24-1 16,-6-2 0-16,-13 2-1 15,-14 6 1-15,-11-9 1 16,-2 4 0-16,-10-5 2 15,0-4 0-15,0-2-1 16,-10-1-1-16,-25-5 2 16,-21-6 4-16,-14-2 2 15,-8-13-2-15,-1-2 2 16,-3 0-2-16,2-2-2 15,15-21 2-15,18-3-3 16,7-6 1-16,21-4 1 16,12-5-1-16,7-4 0 15,0-6 2-15,47-1-1 0,19 0 0 16,30 1-3-1,-12 19 1-15,-2 12 1 0,-17 14-2 16,-20 6-4-16,6 0-1 16,-6 33 1-16,-10 6 0 15,-9 12-1-15,-26 4-1 16,0-1 4-16,-14-5-1 15,-42-12 1-15,-10-5-15 16,5-12-150-16,5-14-267 16</inkml:trace>
  <inkml:trace contextRef="#ctx0" brushRef="#br0" timeOffset="6">7757 2062 208 0,'0'-6'105'0,"0"0"-18"16,0 4-18-16,0-2-4 16,0 2-22-16,0 2-8 15,0 0-7-15,0-4-4 0,0 4-7 16,0 0-5-1,0 0-12-15,0 0 0 0,0 30-12 16,0 15-16-16,0 27 24 16,0 20 4-16,-9 11 0 15,-1 0 1-15,-6-6 0 16,2-2 0-16,9-18 0 15,-2-20-1-15,7-19 0 16,0-15 0-16,0-15 0 16,0-8 2-16,0 0 9 15,0 0 6-15,0-14 4 16,0-21-7-16,-14-16-11 15,0-15-2-15,-7-11-1 16,5-13 0-16,6-4 0 0,6-6-1 16,4 5 0-16,0 10-1 15,0 19 1-15,14 25 0 16,-3 15 0-16,8 18 1 15,-12 8-1-15,-2 0-2 16,-5 0-4-16,4 0-2 16,6 12-7-16,11 25 1 15,9 12 12-15,5 22 0 16,-4 4 0-16,-17 11 2 15,-2 1 1-15,-8 1-1 16,-4 0 0-16,0-10 1 16,0-13 1-16,0-10-1 15,0-15 0-15,0-14 0 0,0-15 0 16,0-7 0-1,0-4 4-15,0 0 10 0,0 0 4 16,0-15 3-16,0-19-5 16,0-10-16-16,0-10 0 15,-11-12 1-15,1-5 0 16,6-10-1-16,-1 4-1 15,5 5 1-15,0 18 1 16,0 19-1-16,0 16 1 16,0 13-1-16,0 3 2 15,0 3-1-15,0 0-1 16,0 0 0-16,0 0-3 15,0 0-2-15,-12 26-7 16,-2 22-9-16,5 21 16 0,-12 13 4 16,7 2 1-16,7-4 1 15,2-10-1-15,5-20 0 16,0-15 0-16,0-17 0 15,0-13 0-15,0-5 1 16,0 0 5-16,0 0 3 16,0 0 4-16,0-11 2 15,0-25 1-15,0-11-11 16,-5-20-3-16,1-12-2 15,-1-4 0-15,0-5 0 16,5 6-1-16,0 19 0 16,0 23 1-16,0 23-1 15,0 14 1-15,0 3-6 0,0 30-20 16,0 23-2-1,5 10 24-15,21-4 2 0,-8-15-12 16,8-10-106-16,-5-19-201 16</inkml:trace>
  <inkml:trace contextRef="#ctx0" brushRef="#br0" timeOffset="7">7319 3108 89 0,'0'0'88'0,"0"0"-38"0,0 0-24 16,0 0-9-16,0 0-7 16,0 0 9-16,0 0 12 15,0 0 7-15,0 0 4 16,0 0 6-16,0 0-5 15,0 0-7-15,0 0-6 16,0 0-2-16,0-4-4 16,0 4 0-16,0-2-2 15,0-2 0-15,0-1 6 0,0-4-6 16,0 1-10-1,5 0-5-15,4-4-1 0,-4 0-2 16,7-2-2-16,2 3-2 16,7-3-1-16,5 2 1 15,-3-5-2-15,7 2 2 16,1 1 0-16,9 3-1 15,2 2-1-15,2 6-1 16,22 3-5-16,4 0-1 16,7 0 1-16,12 3 2 15,-2 21 1-15,4 4-1 16,-21 6 1-16,-9 12-3 15,-26-3-1-15,-25 2-6 16,-10 4 0-16,0-3 3 0,-66 3 3 16,-30-9 3-16,-18-7 1 15,-22-9 4-15,-16-12-1 16,4-10-1-16,12-2 0 15,36-2 0-15,20-24 1 16,33-5 2-16,17-4 2 16,20-3 0-16,10-3-1 15,0-4-1-15,21 0 5 16,33-6-3-16,33-4 0 15,14 9-2-15,16 0 0 16,9 15-1-16,-6 8 0 16,-3 14 0-16,-21 9-2 15,0 0 0-15,-17 7-2 0,-18 26 1 16,-9 16-4-1,-17 4-1-15,-17 15 2 16,-18 0 5-16,0-5-1 0,-30-6 3 16,-36-5 0-16,-4-17 1 15,5-10 1-15,-15-4 1 16,-2-17 2-16,-14 0 3 15,0-4-1-15,0 0-1 16,12-17 3-16,2-12-2 16,12-5-1-16,18-4-2 15,8-1-1-15,8-5-2 16,22-5-1-16,14 2 0 15,0-5-1-15,40-3 0 16,40 9 1-16,6-3 0 0,25 16-1 16,-4 9 0-16,-6 16 0 15,0 8-2-15,-10 0-3 16,-2 25 2-16,-12 19-2 15,-28 13 0-15,-23 8-2 16,-26 13 5-16,-9-4 2 16,-78-5 1-16,-28-9 0 15,-6-14 3-15,-11-15 1 16,1-14 0-16,14-17 0 15,12 0 2-15,14 0-3 16,20-25-3-16,32-5 3 16,8-1 1-16,15-6 0 15,16-3-4-15,0-5 2 0,4-4-2 16,57-3 1-1,26 1 0-15,14-1-1 0,9 21 1 16,7 8-1-16,-7 23-3 16,-3 0-2-16,-11 8-1 15,-21 31 1-15,-4 5 1 16,-32 14-4-16,-22 7-1 15,-17 4 5-15,0-3 2 16,-45 0 2-16,-16-12-1 16,-16-10 1-16,-7-10 0 15,-7-17 2-15,-5-10 4 16,-14-7 1-16,-8-4 1 15,18-31-1-15,4 1-3 16,21-8 0-16,23-3 0 0,17-2-1 16,31 0 2-16,4-10 0 15,0 0-3-15,65-3-1 16,5 3-1-16,17 18 0 15,2 12 0-15,19 18-3 16,-3 9-3-16,10 0 2 16,-8 20 1-16,-22 15-1 15,-20 14-2-15,-4 7 2 16,-26 11-4-16,-28-2 3 15,-7 4 3-15,-16-9 0 16,-54-9 2-16,-1-12-1 16,-10-14 1-16,-11-16 4 15,-8-9 3-15,-6 0 2 0,-4-24-1 16,19-7-3-1,9-12 0-15,28-4-1 0,24 0 1 16,30-8 2-16,0 1-6 16,23-3-1-16,80 2-1 15,12 12 1-15,28 15-1 16,-3 22-4-16,-18 6 0 15,-33 6 0-15,-33 25 0 16,-35 9-22-16,-21 6-32 16,0-8-125-16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8:01.014"/>
    </inkml:context>
    <inkml:brush xml:id="br0">
      <inkml:brushProperty name="width" value="0.06667" units="cm"/>
      <inkml:brushProperty name="height" value="0.06667" units="cm"/>
      <inkml:brushProperty name="color" value="#7030A0"/>
      <inkml:brushProperty name="fitToCurve" value="1"/>
    </inkml:brush>
  </inkml:definitions>
  <inkml:trace contextRef="#ctx0" brushRef="#br0">9 24 137 0,'-5'-9'70'15,"0"4"-6"-15,5 5-8 16,0 0-10-16,0 0 0 16,0-3-1-16,0 3-2 15,0 0 0-15,0 0-4 0,0-3-8 16,0 0-6-1,0 3-3-15,0 0-6 0,0 0-3 16,0 0-3-16,0 0-6 16,0 0-4-16,0 0-2 15,0 0-7-15,0 23-8 16,14 17 11-16,21 2 5 15,22 7 1-15,4-2 0 16,9-1 1-16,5-7-1 16,-3-7 1-16,-13-10-1 15,-17-7 1-15,-19-9-2 16,-11-6 2-16,-3 0 3 15,8-6 7-15,-3-23 2 16,2-5-9-16,3-9 0 16,-10 1-1-16,3-7 0 0,-3 2-1 15,8 11-1-15,-3 1 2 16,7 15-3-16,-12 6 0 15,5 14 0-15,3 0-2 16,8 0-3-16,20 0-4 16,25 23 7-16,17 17 2 15,-12 2-1-15,11 1-3 16,-20 4 3-16,0-5 0 15,-17-1 1-15,-2-7 0 16,-12-5-1-16,-10-9 1 16,-15-9-1-16,-6-8 1 15,-4-3 0-15,0 0 2 0,5 0 1 16,2 0 4-1,2-3 3-15,1-20 2 0,6-8-9 16,8-7-3-16,1 1 1 16,-4 0-1-16,5 3 0 15,-7 2 0-15,-7 6 0 16,2 11 0-16,0 11 0 15,-3 4-2-15,-1 0-1 16,6 0-3-16,24 0-4 16,14 25 5-16,7 9 3 15,21 4 1-15,-21 1-3 16,4-1 4-16,-11-1-1 15,-7-9 1-15,-7-1 0 16,-10-13 0-16,1-2-1 16,-17-9 1-16,2-3 1 0,-11 0 0 15,4 0 4-15,12 0-1 16,9-12 3-16,1-11-4 15,9-6 0-15,0-2 0 16,-5-4-1-16,2 1-1 16,-9 0 0-16,10 3 0 15,-15 4-1-15,-7 13 0 16,-1 6 0-16,-4 1-1 15,3 7 0-15,3 0-3 16,18 0-3-16,9 9 1 16,27 17 5-16,6 6-1 15,-7 6 1-15,-4-2-1 0,-13-2 1 16,-10-5 0-1,-8-6 1-15,0-6 0 0,-21-8-1 16,-2 0 1-16,-8-9 0 16,-4 0 1-16,0 0 0 15,0 0 3-15,10 0 1 16,-1 0 4-16,7-15 1 15,10-7-4-15,-7-4-4 16,7-6 1-16,-1-3-1 16,1 4-2-16,-2-1 1 15,-8 10-1-15,3 8 0 16,-8 8-1-16,-1 6 1 15,-1 0-4-15,7 0-3 16,29 8-2-16,25 29 6 16,7 9-1-16,3 6 2 0,-3 5 0 15,-11 1 1-15,-1-9 1 16,-4-2 0-16,-26-12 0 15,5-12 0-15,-14-8-1 16,-7-10 0-16,-15-2 2 16,-4-3 0-16,0 0 1 15,0 0 6-15,7 0 2 16,17-17 6-16,-3-12-13 15,14-11 0-15,-9 0-3 16,4 0 1-16,10 0-1 16,0-3 0-16,-5 0 0 15,-5 9-1-15,6 10 1 16,-15 8-2-16,4 7-1 15,1 6 0-15,14 3-2 0,9 0 1 16,24 12-2-16,-3 16 3 16,-5 3 1-16,10 1 0 15,-4-4 2-15,-15-4 0 16,-12-10 0-16,-18-5-1 15,-10-4 1-15,-2-2 0 16,-9-3 0-16,7 0 0 16,-7 0 2-16,-5 0 3 15,0 0 2-15,4 0 1 16,10-12 3-16,7-6 0 15,14-12-11-15,17 1 2 16,-12-2-1-16,0-4-1 16,-1 10 0-16,-3-1 0 0,1 11 0 15,-9 4-1 1,-2 8 1-16,-10 3-2 0,10 0-1 15,18 0-3-15,31 17 2 16,7 21-1-16,-2 2 2 16,2 3 2-16,-17-6 1 15,-4-8-1-15,-16-4 1 16,-19-7-1-16,-1-12 1 15,-15-5 0-15,-1-1 1 16,-9 0 1-16,0 0 0 16,0 0 4-16,12 0 2 15,6-13 3-15,13-13-4 16,13-5-5-16,3 2-4 15,2 0 4-15,12 4-4 0,5 1 2 16,-1 4 0-16,1 9-1 16,-5 2-1-16,0 6 1 15,-5 3-1-15,0 0-2 16,3 3 0-16,13 21 1 15,8 10-6-15,20 11-27 16,22 16-133-16,30 1-291 16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8:08.8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0-3 166 0,'18'0'45'0,"17"0"-31"15,12 15 8-15,7 33-4 16,12 19-2-16,-29-25-7 15,3-1-2-15,-5-10-5 16,-4-14 1-16,-6-5-1 16,-15-6-2-16,4-6 4 15,7 0 3-15,14-3 26 16,9-18-5-16,8-7-12 15,-8-4-1-15,-18 3 3 16,0 4 0-16,0-1-1 16,4 7 0-16,-11 6-2 0,2 8 0 15,9 5-13 1,19 0-2-16,24 26-2 0,7 11 2 15,-5 3 1-15,7 0 1 16,-26-2-1-16,5-4 1 16,-22-11-2-16,-20-7 0 15,-7-10 1-15,-3-6-1 16,-9 0 4-16,5 0 12 15,16-2 16-15,9-18 25 16,20-17-48-16,20 5-9 16,-2-2 0-16,-3 5 1 15,-11 3-1-15,2 6 0 16,-11 6 0-16,20 8-1 15,13 6-2-15,13 0-3 0,19 28 2 16,0 13 1-16,-9 7 2 16,6-4 1-16,-27 5 0 15,-10-7 0-15,-14-7 0 16,-9-9 1-16,-19-10-1 15,-7-10 0-15,0-3 1 16,-11-3 0-16,4 0 3 16,23 0 5-16,8-16 4 15,20-13-9-15,1-6 0 16,-5 1-3-16,0 2 0 15,0-2-1-15,-12 17 0 16,7-1 0-16,-7 12-1 16,28 6 0-16,3 0-2 0,21 4 1 15,-5 16 2 1,-5 11-1-16,-21-3 1 0,7 1 0 15,-23-6 0-15,-12-9 0 16,-2-3 0-16,-14-5 0 16,-3-2 3-16,3-4 1 15,14 0 3-15,11 0 2 16,24-4-1-16,3-15-2 15,-3-1-3-15,0-6 1 16,2 3-4-16,2 0 0 16,8 2-1-16,-7 11 1 15,6 4 0-15,1 6-3 16,14 0 3-16,25 6 0 15,5 14 0-15,0 11 1 0,-11-5 1 16,-13-6 2-16,-6-6-2 16,0-2 2-16,20-7 1 15,11-1 1-15,13-4-3 16,42 0-3-16,26 0-2 15,45 10-46-15,27 10-271 16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8:26.128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 contextRef="#ctx0" brushRef="#br0">35 286 119 0,'8'-5'136'0,"-8"1"-47"16,0 4-28-16,0 0-16 0,0 0-11 16,0 0-6-1,0 0-1-15,0 0-2 16,0 0 6-16,0 0-10 0,0 0-3 15,0 0-5-15,0 0-5 16,0 0-2-16,0 0-3 16,0 0 0-16,0 0-2 15,0 0 2-15,0 0-3 16,0 0 1-16,0 0 0 15,0 0-1-15,0 0 0 16,0 0 0-16,0 0 0 16,0 0 0-16,0 0 0 15,0 0 0-15,0 0-1 16,0 0 2-16,0 0-2 15,0 0 2-15,0 0-1 0,0 0 0 16,0 0 0-16,0 0 0 16,0 0 1-16,0 0-2 15,0 0 2-15,0 0-1 16,0 0 1-16,0 0-2 15,0 0 2-15,0 0-2 16,0 0 1-16,0 0 0 16,0 0-2-16,0 0 2 15,0 0 0-15,0 0-1 16,0 0 1-16,0 0-1 15,0 2 1-15,0 2 0 16,0-1 0-16,0 0 0 16,0 0 1-16,0 1-2 15,0-1 2-15,0 2-2 16,0 1 2-16,0-3-1 0,-3 3 0 15,1 0-2-15,-1 0 2 16,3 0-2-16,-2 2 2 16,-1-1-1-16,0 1 0 15,0 0 2-15,1-1-1 16,-1 0 0-16,1 3 0 15,-1-3 0-15,1 4 0 16,2-1 0-16,-4-1 0 16,4 0 0-16,0 0 1 15,-2-1-2-15,2-2 1 16,0 2 0-16,0-3 0 15,0 2 0-15,0-1 1 0,0 0-1 16,0-2 0-16,0 5 1 16,0-3-1-16,0 2 0 15,0 1 0-15,6 2 0 16,4-3 0-16,3 5 1 15,1-1-1-15,2 0 1 16,5 1-1-16,-3 0 4 16,1-2-4-16,-3 0 3 15,0-1-2-15,0-1 1 16,-2 0-1-16,-4-2-1 15,1 1 3-15,2-2-1 16,0 1 2-16,0-1-3 0,6 1 4 16,-1-2 1-16,1 1 2 15,1 0-5-15,-2-1 5 16,6 1-1-16,-1-1 1 15,4-2 2-15,0 1-6 16,-1-1 5-16,11 1-7 16,-2 0 1-16,3-1 1 15,-1 0 2-15,-4-3-4 16,1 0 2-16,3 0-1 15,-2 0-1-15,4-5 3 16,1-1-3-16,-2 0 0 16,2 2-1-16,-1 2 1 15,4-1-2-15,-1-2 1 16,2 1 1-16,-2-1 0 15,1 1 2-15,5-1-3 16,-3 2 4-16,0 0-4 16,-5-1 2-16,6-1-2 0,-7 2 3 15,2 0 0-15,-2 0-3 16,3 0 1-16,7 0-2 15,-1 0 0-15,5 0 0 16,-5 1 0-16,8 1 0 16,-6 1 0-16,1 0 1 15,-12 0-1-15,5 0 0 16,-10 0 0-16,-2 0 1 15,3 0-1-15,-5 0 1 16,-4 0 0-16,-3 0-2 0,2 0 1 16,-4 0 0-16,6 0 0 15,1 0 1 1,2 0-1-16,0 0 0 0,2 0-2 15,-4 0 4-15,4 0-4 16,-2 0 4-16,7 0-3 16,-7 3 2-16,-1-1-2 15,-3 0 1-15,-1 0 0 16,-4 0 0-16,0-1 0 15,0 1-1-15,9-1 1 16,4 2 0-16,3 2 0 16,0-3 0-16,2 2 1 15,-8-1-2-15,7 0 1 16,-7-2 0-16,1 4-1 15,-5-1-1-15,-3-1 2 0,0 2 0 16,-3-2-1-16,3 0 1 16,0 0 0-16,-5 0 0 15,-3-1 0-15,5 0 0 16,-5 3-1-16,0 1 1 15,0-1-3-15,3 2 2 16,-1 1 1-16,9 1 0 16,-3-2 0-16,-3 4-1 15,-3-2 0-15,1 0 1 16,-1 2-1-16,-4-4 2 15,0 3-3-15,-1 1 4 16,-3 0-4-16,1-1 4 16,0 1-3-16,2-1 2 15,0 1-1-15,-4-1 0 0,1 0 0 16,-2 0-1-16,-3 2 2 15,7 2-2-15,-3 0 1 16,0-2 0-16,1 3 0 16,-1 0 1-16,2-1-1 15,-4-2 1-15,-4-5-2 16,-1-1 3-16,-2 2-3 15,3-2 2-15,0 2-2 16,2-1 2-16,0 2-2 16,1-2 2-16,-6 2-2 15,3-2 1-15,-1-3 0 16,-2-1-1-16,0-1 3 15,0-2-2-15,0 0 1 16,0 0 0-16,0 0 1 16,0 0 0-16,0 0 0 0,0 0 1 15,0 0 3-15,0 0-3 16,0 0 4-16,3 0-1 15,-1 0 2-15,-2 0-2 16,3 0 6-16,-3 0-3 16,0-5 2-16,3-1-2 15,-3-1-8-15,3-1 1 16,-1-3-2-16,1-2 0 15,2-1 1-15,-3-1-1 16,4-1-1-16,2-1 1 0,-2 2-1 16,1 3 2-1,1 2-2-15,0 0 2 0,-3 0-2 16,2-1 2-16,0 0-2 15,0 1 0-15,2 1 0 16,-2-2 1-16,7-1-1 16,-5-1 1-16,1 0 0 15,3 2 0-15,-2 1 1 16,-1 3-2-16,1-2 1 15,0 2-1-15,2 0 0 16,3 0 0-16,0-1-1 16,0 2 0-16,2-3 1 15,1 4 1-15,-5 1 0 16,-1-3 0-16,3 5 0 15,0-3-1-15,5 1 0 0,0 1-2 16,4-2 1-16,1 4 2 16,4-3 0-16,-1 1-2 15,-5 2 2-15,-1-1 0 16,4 1 0-16,-6 1-2 15,0 0 1-15,2 0 1 16,0 0 0-16,2-2 0 16,1 0 0-16,3 2 1 15,1 0-2-15,-6 0 2 16,-3 0-2-16,-5 0 2 15,7-2-2-15,-3 2 1 16,1 0 0-16,0 0-1 16,8 0 2-16,4 0-2 15,1-1 3-15,6 1-3 0,-1-2 2 16,9 2-2-16,8-2 2 15,3 2-1-15,-1-1 0 16,2 1 0-16,-10 0-1 16,-5 0 1-16,-4 0-1 15,-2 0 1-15,-7-2 0 16,0 1 0-16,-3 1-1 15,5-3 1-15,-2 0 0 16,7 0-1-16,3 0 2 16,8 1-2-16,12-1 2 15,1-1-2-15,13-2 2 16,3 1-1-16,3-1 0 15,-1 2 0-15,-10-1 0 0,1-1 1 16,-3 4-2-16,-7-1 4 16,-11 0-5-16,-12 3 4 15,-9-1-3-15,-9 1 4 16,-3-1-2-16,-4-2-1 15,9-1 3-15,7-2 0 16,5 0-3-16,13 0 3 16,2-3-3-16,4 0 0 15,-1-1-1-15,2-3 1 16,5 1 0-16,0-3 1 15,2-1-1-15,-9 1 0 16,-7-1 4-16,2 0-4 16,-9-2 4-16,-1 4-3 15,-9-2 3-15,-10 0-3 0,2 1 3 16,-3-1 1-16,-4-2-3 15,-3-2-1-15,-4-1 1 16,4-2 1-16,-8-3-2 16,4-2-1-16,-4-4 0 15,1 0 0-15,-4 0 1 16,0 4-1-16,0 2 1 15,0 2-1-15,0 1 0 16,0 3 0-16,0 1-2 16,0 3 3-16,0 3-1 15,0 7 0-15,0 0 0 16,-4 3 0-16,1 3 1 15,3 0-1-15,0 0-2 16,0 0 1-16,0 0-4 0,0 0 4 16,0 0-5-16,0 0 4 15,0 0-3 1,0 0 0-16,0 0-28 0,-5 2-67 15,-22-2-62-15,-15 0-197 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8:36.136"/>
    </inkml:context>
    <inkml:brush xml:id="br0">
      <inkml:brushProperty name="width" value="0.06667" units="cm"/>
      <inkml:brushProperty name="height" value="0.06667" units="cm"/>
      <inkml:brushProperty name="color" value="#C55A11"/>
      <inkml:brushProperty name="fitToCurve" value="1"/>
    </inkml:brush>
  </inkml:definitions>
  <inkml:trace contextRef="#ctx0" brushRef="#br0">75 1 62 0,'18'3'145'16,"-8"-3"-80"-16,-10 0-3 15,0 0-8-15,0 0-11 16,0 0-9-16,0 0 0 15,0 0-3-15,0 0 3 16,0 0-8-16,0 0-2 16,0 3-2-16,0-3-5 15,11 0-4-15,-11 0-4 16,0 4 3-16,0-4-5 0,0 2 1 15,0-2 0-15,0 0-1 16,0 2-1-16,0-2 1 16,0 3-1-16,0-3-4 15,0 0 3-15,0 0-5 16,0 0 2-16,0 4-2 15,0-4 0-15,0 2 0 16,0 0-1-16,0-2 0 16,0 7 0-16,0-4 0 15,0 3-3-15,0 2 4 16,0 0-2-16,0 5 1 15,0-3 2-15,0 5-1 16,0-1 0-16,-11 3 0 16,1 3 0-16,1-2 0 15,0-1 1-15,-3 3-1 0,7-6 2 16,5 0-2-16,-4-2 1 15,-6 1-1-15,3 3 0 16,3-2 0-16,-6-2 0 16,5 1 2-16,5-1-2 15,-4-1 0-15,4 4 0 16,-5-1 0-16,5-2 0 15,-7 2 0-15,7 0 1 16,0-1-1-16,0-3 0 16,0-1 1-16,0 2-1 15,0 4 0-15,0-1 1 16,0 3-1-16,0-5 1 0,12 2 1 15,-3-2-1 1,5-4-1-16,-2 3 0 0,-3-5 2 16,1 6-2-16,11-6 1 15,4 6 0-15,1-1 1 16,-2-7-1-16,6 6 3 15,1 1-4-15,-1-5 2 16,17-1 0-16,-7 1 2 16,-1 1-2-16,1-5 1 15,-5 2 1-15,7-3-2 16,3-1 4-16,11 6-3 15,-2-2 3-15,12-4-2 16,6 2 0-16,3-2-2 16,5 0-2-16,-8 0 3 15,-11 3-3-15,-7 0 0 0,-7-3 1 16,-3 2 0-16,12 2-1 15,-2-4 0-15,2 0 0 16,15 0 0-16,1 0 2 16,-1 0-2-16,3 0 1 15,1 0-1-15,-9 0 2 16,16 0-1-16,-17 0 1 15,15 0-2-15,2 0 2 16,-12 0-2-16,17 0 1 16,-17 0 0-16,17 0-1 15,-8 0 1-15,3 0 0 16,3 2-1-16,6 1 0 0,-9 6 1 15,-3-3-1 1,-8-1 0-16,-10 5 0 0,-10-2 0 16,8 3 0-16,-3-2 0 15,-16-1 0-15,11-2-1 16,-11 6 1-16,-5-1 0 15,7 0-1-15,-7 1 0 16,0 2 1-16,5 1 0 16,5-1 0-16,-3 6 0 15,-2-2 0-15,-1 1-1 16,1 1 0-16,2 1 1 15,-6 4-1-15,-6 5 1 16,-7 0 0-16,-2 2 0 16,1-6 0-16,-8-4 0 15,-10 1 0-15,8-5 0 0,-12-2-1 16,5 4 2-16,-1-2-1 15,-4-4 0-15,0 0 0 16,5-3 0-16,-5-1 1 16,5-4-2-16,-5-4 2 15,0-2-1-15,4 0 0 16,-4 0 1-16,0 0-1 15,0 0 0-15,0 0 3 16,0 0-3-16,7 0 5 16,-7 0-4-16,0 0 4 15,0 0 0-15,0 0 2 16,0 0-1-16,0 0 2 0,5 0 1 15,-5-2 1 1,5-4-1-16,-5-8-5 0,9 3-2 16,-4-5 0-16,-1 2-2 15,4-3 0-15,1 0 1 16,-4-6-1-16,11-3 0 15,-2 3 0-15,2-2 0 16,3-1 0-16,12-3-3 16,-1 6 2-16,0 0 0 15,-4 5-1-15,-7 10-1 16,7-3 2-16,-5 5-1 15,9 0 0-15,1-2 1 16,-1 5-1-16,-2 0 1 16,10 1-2-16,-3 2 2 15,9 0-3-15,12 0 4 0,-11 0-2 16,25 0 2-16,-4 0 0 15,-10 5 0-15,5 0 0 16,-5 4 0-16,-12-3-1 16,8 3 1-16,2 0-1 15,-7-7 1-15,-8 4 0 16,-3-1-1-16,-1 1 1 15,4 3 0-15,4-1-1 16,1-2 0-16,17 2 2 16,0-2-1-16,0 3 0 15,9 5 0-15,5-2 0 16,12-1 0-16,4-2 0 0,-16-1 1 15,11-4-1 1,-11 1 1-16,-9 0-2 0,-1-1 2 16,-4-4 0-16,-5 2-1 15,3-2 1-15,2 4-1 16,-10-4 1-16,-1 2-1 15,-4-2 0-15,4 0 0 16,1 0 0-16,19 0 1 16,5 0 0-16,28 0-1 15,-14 0 0-15,12-8 0 16,-14-1 2-16,-17 0-1 15,-19-2 1-15,-16-3-2 16,-9-10 4-16,-12 3 0 16,7-9 2-16,-7-4-4 15,-2 0 2-15,-3-7-3 0,1 4-1 16,1 0 0-16,-6 0 0 15,-5 2-1-15,0 7 1 16,0 3-2-16,0 1 1 16,0 1 1-16,0 4 0 15,0-2 0-15,0 10 0 16,0 5 0-16,0 3-1 15,0-1 1-15,0 4 0 16,0 0-3-16,0 0 2 16,0 0-1-16,0 0 0 15,0 0 0-15,0 0 2 16,0 0-1-16,0 0 2 0,0 0-3 15,0 0 3 1,0 0-2-16,0 0 2 0,0 0-2 16,0 0-1-16,0 0 1 15,0 0 0-15,0 0 1 16,0 0 0-16,0 0 0 15,0 0 0-15,0 0-2 16,0 0-19-16,0 0-85 16,0-42-161-16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9:01.295"/>
    </inkml:context>
    <inkml:brush xml:id="br0">
      <inkml:brushProperty name="width" value="0.06667" units="cm"/>
      <inkml:brushProperty name="height" value="0.06667" units="cm"/>
      <inkml:brushProperty name="color" value="#002060"/>
      <inkml:brushProperty name="fitToCurve" value="1"/>
    </inkml:brush>
  </inkml:definitions>
  <inkml:trace contextRef="#ctx0" brushRef="#br0">662 668 241 0,'4'1'96'15,"-3"-1"-37"-15,2 0-12 16,-3 0-3-16,0 0-10 16,0 0-15-16,1 0-5 15,-1 0 1-15,0 0 1 16,0 0-1-16,0 1 0 0,0-1 3 15,0 0-1-15,0 0 2 16,0 0 3-16,0 0 5 16,0 0-4-16,0 0-3 15,0 0-3-15,0 0 0 16,0 0-4-16,0 0-1 15,0 0 0-15,-1 0 1 16,-6 0 0-16,2 0-6 16,-4 0-3-16,0 0-1 15,2 0 0-15,1-1 0 16,1 0-1-16,-2-1 1 15,0 1-1-15,-5 0 1 16,-4 0 0-16,-2 0-2 16,-2 0-1-16,-1 1 1 15,5-1-1-15,-1 1 2 0,1 0-2 16,3 0 0-16,1 0 1 15,-1 0 0-15,-1 0 0 16,-6 0-1-16,2 0 1 16,2 0 0-16,-2 0-1 15,0 2 0-15,2 1 0 16,-2 3 0-16,-2-2-2 15,6 2 2-15,-4 0-1 16,0 0 0-16,2 1 1 16,-2 0 1-16,1 1-1 15,-2 2 0-15,1-1-1 16,1 0 0-16,3 1 1 0,2 1-2 15,4-1 1-15,-2 1-3 16,3 3 4-16,-2 4-1 16,-1 0 1-16,2 0-1 15,-2-1 1-15,2-1 0 16,1-2 0-16,1 0 0 15,3-1 0-15,1 0 0 16,-1 2-1-16,3 1 1 16,0 1 0-16,0 0 0 15,0 1 0-15,0 0 0 16,0-1 0-16,0 1 0 15,3-1-1-15,1 2 2 16,2-2-1-16,-1 2 0 16,5-3 0-16,-3-1 0 15,2-1 0-15,-1-2 0 0,-1-1 1 16,0-1-1-16,0-1 0 15,3 2 0-15,-2 0 0 16,4 1 0-16,1 0 1 16,-1-1 0-16,4 1-1 15,3 1 1-15,2 3 1 16,1 1-2-16,0 1 0 15,1-3 0-15,-3-1 2 16,2-2 0-16,-2-1 0 16,-3-3-1-16,-1 0 1 15,0-1 0-15,-1-1 0 16,1 1 1-16,3 0-1 15,1 2 1-15,0 1-1 0,1-2 0 16,-2 1 0-16,-1-1 1 16,4-1-3-16,-2 0 1 15,1-1 1-15,3 1 0 16,0 2 0-16,4-1 1 15,5 2-2-15,-4 1 2 16,2-3-1-16,-1 1 0 16,-1-1-1-16,-2 1 1 15,0-1-2-15,-1-1 1 16,-2 2-1-16,-1-3 0 15,3 2 1-15,-5-3 1 16,-3 1 0-16,5-2-2 16,-3 0 2-16,-1 0-1 15,6 1 0-15,-4-3 0 0,3 3 1 16,2-1 0-16,2-1-1 15,3 1-1-15,-2 0 2 16,2-1-1-16,-4 3-1 16,2-2 2-16,-1-2-1 15,-2 2-1-15,1-2 2 16,-2 1-1-16,5 0 1 15,-5 0-1-15,4 0 1 16,-4-1 0-16,5 0-2 16,-2 0 1-16,0 0 1 15,-1-2-1-15,-5 2 0 16,0 0 1-16,0-1-1 0,0 1 0 15,3 0-1-15,-3 0 0 16,6-2 1-16,0 1-1 16,0 0 0-16,-1 1 0 15,1 0 1-15,0-1 0 16,-2 0-1-16,2 1 0 15,-6-1 0-15,1 1 0 16,-3-1 1-16,-2 1 0 16,1-2-1-16,6 2 0 15,1-1-1-15,1-1 2 16,0 2-1-16,2-1 0 15,-1 1 2-15,-2-1-4 16,1 0 4-16,-2-1-2 16,-1 1 0-16,-4 0 0 15,3 0 0-15,-5 0 0 0,3-1 0 16,1 0 0-16,0 0 1 15,-2 0-1-15,2 0 0 16,-3 0-1-16,-2 0 1 16,4 0 0-16,0 0 0 15,-1 0 0-15,1 0 0 16,0 1 0-16,1-1 0 15,-1 1 0-15,-4-1 0 16,-5 0-2-16,-2 0 4 16,-3 1-2-16,1-1 0 15,1 0 0-15,1 0 0 16,7 0 0-16,1 0 0 0,2 0 1 15,-2 0 0-15,1 0-1 16,-1 0 0-16,0 0 0 16,0 0 0-16,1 0 0 15,1 0 1-15,-2 0-1 16,-4 0 0-16,-4-1 1 15,0 1 2-15,-2 0-1 16,-3-1-2-16,2 0 1 16,-1 0-1-16,4 0 1 15,2 0-1-15,-1 0 0 16,2 0 0-16,0 0 0 15,-2 0 0-15,1 1 0 16,-3-2 0-16,4 2 0 16,-1-1 0-16,-1 0 0 15,4 0 0-15,3-1 0 0,0 1 0 16,0-1 0-1,4 1 0-15,2 0 0 0,-1 0 0 16,2 0-1-16,-4 0 1 16,5 1 0-16,-9-1 0 15,-2 1 0-15,-5-1 0 16,-7 0 0-16,4 0 1 15,0 1-1-15,1-1 0 16,2 1 0-16,2 0-1 16,3-1 1-16,1 0 0 15,2 1 0-15,2-1 1 16,-3 1-1-16,6 0 0 15,-4 0 0-15,1-1 0 0,-2 0 0 16,-4 1 0-16,2-1 0 16,-3 1 1-16,1-2-1 15,-2 1 0-15,1-1 0 16,-3 0 0-16,1 1 1 15,-3 1-1-15,0-1 0 16,-1 0 0-16,3-1 1 16,-1 1-2-16,-2 0 1 15,6 0 0-15,-2 0 0 16,5-2 0-16,1 0-1 15,3 1 1-15,1-1 0 16,-3-1-1-16,-2 1 1 16,0 2 1-16,-6-2-1 15,-5 1 1-15,0 0 1 0,-2-1 1 16,2 1-2-16,0-1 0 15,0 0 0-15,0 0 0 16,1 0-1-16,-1 0 0 16,0-2 1-16,0 2-1 15,1 0 1-15,1-2-1 16,3 1 1-16,-2-4-1 15,-3 0 0-15,3 1 0 16,-1 0 0-16,-1 1 0 16,-2 1 1-16,0-2-1 15,-1 1 1-15,2-1 0 16,0 1-2-16,-1-2 1 0,-1 1 0 15,1-2 0-15,0 0 1 16,2-4-1-16,3 2-2 16,0 0 2-16,0 1 0 15,-3 1 0-15,1-2 0 16,-3 4 0-16,0 0 0 15,0-1 0-15,-2 0 0 16,0 1 0-16,1-2 0 16,0 0 1-16,-3-1-1 15,0-3-1-15,0 2 1 16,0-1-1-16,0 1 2 15,0-1-1-15,0 4 0 16,0-2 0-16,-3-2 0 16,-2 1-1-16,2-1 1 15,-1 0 0-15,-2 1 0 0,-2-2 0 16,2-1 0-16,-3 2 0 15,0-2-1-15,-1-1 1 16,1 3 0-16,2-1 0 16,-3 1-1-16,2 1 1 15,-1 0 0-15,0 2 0 16,0-1 0-16,5 1 0 15,-3 0 0-15,-1-1-1 16,0 0 1-16,0-1 0 16,-2-1 0-16,-2 2 0 15,3-1 0-15,-1 2-1 16,-2-1 1-16,-1 1 1 0,-1-1-1 15,1 1 0-15,1 2 0 16,-2-1-1-16,4 1 1 16,0 1 0-16,-1 2-1 15,2-1 1-15,-2 1-1 16,1 1-1-16,-1 1 2 15,1-1-3-15,-1 0 2 16,1 2-2-16,-1 0 1 16,-1 1-3-16,-1 0 3 15,-5 0-3-15,2 0 3 16,-7 0-1-16,2 1 1 15,1 2 1-15,2-1 1 16,0 1-1-16,3-1 1 16,3 0-1-16,0 1 1 15,1 0-1-15,3 0-2 0,-1 0 0 16,5 1 0-16,-2 0 0 15,2-1 0-15,-2 1 2 16,2 1-1-16,-3-1 2 16,-1 0-2-16,2 0 2 15,-3 0 0-15,3 1 0 16,1-1 0-16,0 0-1 15,0 1 1-15,2-1 0 16,-1-1 0-16,3 0-1 16,-1-1 1-16,1-1 0 15,-1-1 0-15,2 0 0 16,0 0 1-16,0 0-1 0,0 0 3 15,0 0-2-15,0 0 2 16,0 0 1 0,0 0 0-16,0 0 0 0,0 0 0 15,-1 0 0-15,1 0 1 16,0 0 1-16,-2 0 0 15,0-3 0-15,-1-2-2 16,0-3-3-16,-1 0-1 16,1 1 0-16,2-1 0 15,-2 0 0-15,-1-1 0 16,1 1 0-16,-2-1 0 15,0-1 0-15,-2 0 0 16,-3 0 0-16,4-2 0 16,-4 1 0-16,1 0 0 15,-4-1 0-15,3-1-1 0,-3-1 1 16,-1 0 0-16,0 0 0 15,4 3 0-15,3 1 0 16,0 0 0-16,2 4 1 16,-2 0-1-16,2-2 0 15,-2 1 0-15,0-1 0 16,-5-1 0-16,0 1 0 15,0-3-1-15,-4-1 1 16,-3 1 0-16,4 0 1 16,1 1-2-16,-1 2 1 15,2-1 0-15,5 4 0 16,2 0 0-16,-1-1 0 0,-1 3 0 15,1-1 0-15,1 0 1 16,1 2-2-16,0 0 1 16,-1-1 0-16,-4 1-2 15,5 0 2-15,-5 0-2 16,2 2 0-16,-3-2 1 15,-3 1 0-15,3 0 0 16,-2-1 1-16,2 1-1 16,-2-1 1-16,-1 1-1 15,0 0 1-15,4 1-2 16,-1 0 1-16,-2 0-1 15,-3 0 1-15,4 0-3 16,-3 0 1-16,-1 4-1 16,-3 2 2-16,-2-1 0 15,7 4 1-15,-3-4 0 0,2 3 0 16,3-2 0-16,1 2-2 15,1 1 1-15,-1-1 2 16,1 0-1-16,0 2-1 16,0-4 2-16,2 1 0 15,2-2 0-15,-1 1 0 16,4-1-2-16,-3 2 1 15,5-1 1-15,-2-2-1 16,1 0 0-16,2 0 0 16,-2-1 0-16,2 0 1 15,0 1 0-15,0-1 0 16,0 1 0-16,0-1 0 0,0 1 0 15,0-3 0-15,-3 1 0 16,3 0 0-16,0-1 0 16,0 0 0-16,0-1 0 15,0 0 0-15,0 0 0 16,0 0 2-16,0 0 0 15,0 0 3-15,-3 0-2 16,3 0 4-16,-1 0-1 16,1 0 2-16,0 0 1 15,0-3-2-15,0 0 2 16,0-5-3-16,0 1-4 15,0-1-2-15,0 1 0 16,0 0 0-16,1 0 0 16,-1 1 0-16,3-2 0 15,0 1 0-15,1-1 0 0,-4 1 0 16,0-2 0-16,0 2 0 15,0 1 0-15,0-2 0 16,0 0 0-16,0 0 0 16,0-1 0-16,0 0 0 15,-4-1 0-15,0 1 0 16,1 0 0-16,-3-3 0 15,3 2 0-15,-2-3 0 16,-2-1 0-16,-2-1 0 16,-2-2 0-16,0 0 0 15,-5-1 0-15,1 0 0 16,-1 2 0-16,2 1 0 0,1 1 0 15,3 2 0-15,1 1 0 16,-1 2 0-16,0 1 0 16,0-2 0-16,0 2 0 15,0 1 0-15,0-1 0 16,4 2 0-16,-1-1 0 15,-1 2 0-15,1-2 0 16,-4 0 0-16,-3-2 0 16,1-2 0-16,-5 2 0 15,-5-2 0-15,2-1 0 16,-2 2 0-16,-2-1 0 15,5 1 0-15,2 4 0 16,6 0 0-16,2 3 0 16,5 1 0-16,0-1 0 15,-3 0 0-15,1 0 0 0,-4 0 0 16,1 1 0-16,-3-1 0 15,2 0 0-15,-4 1-3 16,-3 0 0-16,-1 2 1 16,-2 0-2-16,-2 0 3 15,-1 0-2-15,3 0 2 16,-3 1-1-16,3 5 1 15,-2-2-1-15,2 2 2 16,0-1-1-16,3 0 1 16,3 0 0-16,4 0-3 15,6 0-1-15,-4 1-1 16,-1 0 3-16,4 2-1 0,-3 0 2 15,-1 3 0 1,-2 1 1-16,3-1-1 0,-1 2 1 16,3-2 0-16,-1 1-1 15,3-1 0-15,-1 1 0 16,-1-2 1-16,4 2 0 15,-2-2 0-15,2-1 0 16,-1 0 0-16,2-2 0 16,0-2 0-16,2-1-1 15,0-2 2-15,0-1-1 16,0 0 0-16,0-1 0 15,0 0 0-15,0 0 0 16,-2 0 2-16,2 0 0 16,-2 0 2-16,1 0 1 15,1 0 0-15,0 0 2 0,0 0-3 16,-2 0 0-16,0 0 0 15,2 0-1-15,-2 0 1 16,1 0-2-16,1-2-2 16,-1 0 0-16,-3-3 0 15,2-1 0-15,-2 0 0 16,-3-4 0-16,1 0 0 15,-5-1 0-15,2-1 0 16,-1 0 0-16,-1-1 0 16,1-1 0-16,-1 1 0 15,-3-2 0-15,3 3 0 16,-2-1 0-16,0 2 0 0,0 1 0 15,2 1 0 1,4 2 0-16,-1 0 0 0,1 0 0 16,1-1 0-16,-2 1 0 15,-2-1 0-15,-2-1 0 16,3-1 0-16,-6-1 0 15,-3-3 0-15,-2 1 0 16,-1-3 0-16,-2 0 0 16,-1 0 0-16,1-2 0 15,-1 2 0-15,1 1 0 16,-3 0 0-16,4 3 0 15,1 0 0-15,4 4 0 16,2 2 0-16,2 1 0 16,4 0 0-16,3 2 0 15,-1 1 0-15,3 1 0 0,-1-1 0 16,0 1 0-16,1 1 0 15,1-1 0-15,0 1 0 16,-3 0 0-16,-6-1 0 16,-4-1 0-16,-9 0 0 15,-1 2-2-15,-3 0 0 16,-2 0 1-16,2 0-1 15,4 0 2-15,7 0-2 16,5 0 2-16,7 0-2 16,-1 0 2-16,4 0-2 15,-6 0 0-15,3 0 0 16,-5 0 0-16,-6 2 1 0,-4 4-1 15,1-1 2 1,-1 3-1-16,-3-2 1 16,6 2-1-16,-2 0 0 0,4 2 0 15,0 0-1-15,1 1 0 16,0 1 1-16,-1 0 1 15,1 1-1-15,1 1 1 16,-3 0 0-16,1 1 0 16,1-2-1-16,1 0 1 15,-1 1 0-15,2 1 0 16,1-1 0-16,5 0 0 15,0-2 0-15,-1 0 0 16,2-1 0-16,-1 0 0 16,0 0 0-16,2 1 0 15,0-1 0-15,2-1 0 0,1 1 0 16,1 0-2-16,0-1 4 15,1 1-4-15,0 0 2 16,0 0 0-16,0-3 0 16,0 0 0-16,0 0 0 15,0-2 0-15,0 1 0 16,0-1 0-16,0 1 0 15,0-1-1-15,2 1 1 16,3 0 0-16,2 1 0 16,-2 0 0-16,1-2 0 15,1 3 0-15,-2-2 0 16,1 0 0-16,-1-1-1 0,2 0 1 15,-4 0 0 1,2-2 0-16,0 1 1 0,1 0-1 16,1 0 0-16,-2-1 0 15,1 1 0-15,1-2 0 16,-2 2 0-16,1 1 0 15,-1-2 0-15,0 1 0 16,3-2 0-16,-2 1 0 16,-1 1 0-16,0-1 0 15,2-1 0-15,0 2 0 16,0 0 1-16,2 0-1 15,0 1 2-15,3-1-2 16,-1 0 0-16,-4 1-2 16,0-3 2-16,-3 1 0 15,2-1 0-15,-3-1 2 0,0-2-4 16,0 2 4-16,-3-1-2 15,2 1 0-15,0 0 0 16,-1-1 0-16,-1 0 0 16,0-1 0-16,1 0 0 15,-1 0 0-15,3 0 0 16,0 0 0-16,-3 0 0 15,0 0 0-15,0 0-6 16,0 0-24-16,0-4-71 16,-12-8-109-16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0:01.9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1327 679 315 0,'-11'0'143'15,"11"-7"-45"-15,0 3-4 0,0 0-30 16,0 4-25-16,0 0-5 16,-5 0-11-16,5 0-7 15,0 0 2-15,0 0-6 16,0 0 1-16,0 0-1 15,0 0 5-15,0 0-3 16,0 0-1-16,0 0-2 16,0 0 2-16,0 0 0 15,0-18 2-15,0-15 0 16,16-16-15-16,38-12 0 15,38-7 0-15,29-6 0 16,25-1-2-16,50 0 0 16,31 4 0-16,43 14 1 0,32 14-2 15,21 26-2 1,9 17 3-16,-4 48-6 0,-14 64 3 15,-17 44 0-15,-39 63 2 16,-45 33-2-16,-78 46 2 16,-95 17 1-16,-66 6 2 15,-166-1-1-15,-131-35 2 16,-114-42-2-16,-79-54 0 15,-34-66 1-15,-14-66-3 16,18-57-2-16,45-48 0 16,47-87 5-16,73-62 0 15,88-70 1-15,115-74-1 16,164-36 2-16,138-5-1 15,211 20-1-15,114 74 2 0,36 62-2 16,-47 77-1-16,-94 70 0 16,-108 66-5-16,-95 26-58 15,-68 81-97-15,-59 28-200 16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9:09.495"/>
    </inkml:context>
    <inkml:brush xml:id="br0">
      <inkml:brushProperty name="width" value="0.06667" units="cm"/>
      <inkml:brushProperty name="height" value="0.06667" units="cm"/>
      <inkml:brushProperty name="color" value="#00CCFF"/>
      <inkml:brushProperty name="fitToCurve" value="1"/>
    </inkml:brush>
  </inkml:definitions>
  <inkml:trace contextRef="#ctx0" brushRef="#br0">160 851 146 0,'0'-2'91'15,"0"2"-18"-15,0 0-26 16,0 0-8-16,0 0-12 16,0 0-2-16,0 0 5 15,0 0 1-15,0 0-6 16,0 0-6-16,0 0-2 15,0 0-3-15,0 0-3 16,0 0-1-16,0 0 1 16,0 0 0-16,0 0 0 15,0 0-2-15,0 0 1 16,0 0 0-16,0 0-4 15,0 0 0-15,2 0-1 16,1 0 0-16,-2 0 0 0,1 0-1 16,1 0-1-16,2 0-1 15,4 0 5-15,3 0-4 16,1 0-2-16,1 0 2 15,5 1-1-15,0 1 0 16,3-1 3-16,2 1-1 16,1 0 0-16,-1 0 0 15,-1 0 3-15,-2-1-2 16,-2 1 0-16,-2-1 0 15,-1 1-2-15,-2 0 2 16,2-1-2-16,-1 3 2 16,5-2-1-16,1 0 1 0,3 0 0 15,-2 0-2 1,3 0-1-16,-5 1 1 15,-1-2-1-15,1 1-2 0,-4 0 1 16,6 0 1-16,-2 0 1 16,0-1 0-16,0 0 0 15,-2 0 2-15,-1 0-2 16,-4 0 2-16,4 0-4 15,2 0 1-15,0 1-1 16,4-1-1-16,0 0 0 16,2 0 2-16,-1-1 0 15,0 0 3-15,0 1-2 16,0 0 0-16,-1-1-1 15,2 0 0-15,-1 0 0 16,-1 0-1-16,5 1 0 0,-4-1 2 16,0 0-2-16,-4 1 1 15,-1-1-1-15,0 1-1 16,1 0 0-16,1 0 0 15,2-1 0-15,2 3 0 16,-1-2 1-16,1 0-1 16,0 1 0-16,-2 0 0 15,2-1 1-15,-3 0-1 16,1 1 0-16,-4-2 0 15,-1 1 0-15,-4 0 0 16,-3 0 0-16,-3 0 1 16,0-1-1-16,0 1 0 0,0-1 1 15,-1 0-1 1,4 1 0-16,4-1-1 0,6 0 2 15,1 1-1-15,3-1 0 16,1 0 1-16,-2 1-1 16,3 0 0-16,-3 0 0 15,2 0 0-15,-5 0 0 16,0-1-1-16,-5 2 1 15,-5-2 0-15,-1 1 0 16,-1-1 0-16,-3 1-1 16,-3-1 1-16,-3 0 0 15,1 0 0-15,-1 0-1 16,2 0 1-16,3 0 0 15,2 1-1-15,9-1 1 16,0 0 0-16,1 1 0 0,1-1 0 16,-2 0 0-16,-4 0 0 15,-1 0 0-15,-3 0 1 16,0 0-2-16,-3 0 2 15,-3 0 0-15,-2 0-1 16,1 0 2-16,-1 0-1 16,0 0 1-16,1 0-1 15,-1 0 0-15,3 0 3 16,1 0-3-16,4-1-1 15,-1-2 1-15,-1 1-1 16,0-1 0-16,-1 0 0 16,-1 2 2-16,1-1-1 0,-2 0 0 15,2-1 0 1,1 0 0-16,0 0-1 0,1 1 0 15,1-2-1-15,-2 0 1 16,1 1-1-16,-1-1 1 16,2 1 0-16,-4 1 0 15,1-1 0-15,2-1 0 16,1 1 0-16,-1-3 0 15,2 2 1-15,-2-2-1 16,-1 1-1-16,0 0 1 16,0 0 0-16,-1 0 0 15,-3 0 0-15,3-1 2 16,-1 1-2-16,-1 1 0 15,1-1 0-15,-1 1 0 16,0 0 1-16,-2-1 0 0,1 1-1 16,0-1 0-16,-1 1 1 15,1-2-1-15,-2 0 0 16,0 1 0-16,0 0 0 15,0 0 0-15,0 0 0 16,0-1 0-16,-2 1 1 16,-1-1-1-16,1 1 1 15,0-1-1-15,-3 0 1 16,1 1-1-16,-1-2 0 15,-1-1 0-15,0 2 0 16,-1 0 0-16,0 0 0 16,-1 1 0-16,3 0 0 0,-3 0 1 15,1-1-1 1,1 1 0-16,-2-1 0 15,1 1 0-15,-1 0 1 0,2 1-1 16,-1 0 0-16,3 1 0 16,-2 0 0-16,0-1 0 15,0 1 0-15,-1-1 0 16,-1 0 0-16,-2 0 0 15,2 0 0-15,-2 1 0 16,2-2 0-16,-3 2 0 16,2-1 0-16,0 1 0 15,-2 0 0-15,-1-1-1 16,-1 1 1-16,2-1 0 15,1 2 0-15,-1-1 0 16,4 1 0-16,3 1 0 0,4 0 0 16,0 1 0-16,0 0 0 15,0 0-2-15,0 0 2 16,0 0-2-16,0 0-2 15,0 0 3-15,0 0 1 16,0 0-2-16,0 0 1 16,0 0 1-16,0 0 0 15,0 0-1-15,0 0 1 16,0 0 0-16,0 0 0 15,0 0 0-15,0 0 0 16,0 0 2-16,0 0 2 16,0 0 0-16,0 0-1 0,0 0 2 15,0-1 2 1,0 0 0-16,0 1 0 0,0 0 0 15,0-1 1-15,0-1 0 16,0 0 1-16,0-3-2 16,0-2-7-16,0-1-1 15,0 2 1-15,0-1 0 16,0 0 0-16,1 1-1 15,-1-2 1-15,3 1 0 16,-3-2 1-16,1 3-1 16,0 0 0-16,-1-1 0 15,1 0 0-15,-1 0 0 16,0-2 1-16,2 1-1 15,-2 0 0-15,0-1 0 16,0 1 1-16,0-1-1 0,0 1 0 16,0 0-1-1,-3 0 1-15,1 2 0 0,0 0 1 16,0 0-1-16,-1 0 0 15,1-2 0-15,-4 0-1 16,1-1 0-16,-2 1-1 16,-2-1 2-16,2 2-1 15,1 2 1-15,1-1 0 16,0 2 0-16,-1-1 0 15,-2 1 0-15,4 0 0 16,-4 0 0-16,-4 1-1 16,5-2 1-16,-5 0-1 15,-1 1 1-15,-2 0-1 16,0 0 1-16,0 1-2 0,-1-1 2 15,5 1-1-15,2 1 0 16,-1 0 1-16,2 1 0 16,2 0-1-16,1 0 1 15,-3 0-1-15,1 1-1 16,0-1 2-16,0 0-1 15,-2 0 0-15,0 1-1 16,-1 0 2-16,-3-1-2 16,4 1 1-16,2 0-1 15,-1 0-1-15,0 0 1 16,2 0 0-16,-2 0 0 15,1 0-1-15,0 1 3 16,-1 2-1-16,0-2 0 0,0 1 1 16,4-1 0-1,1 1 0-15,1-2-2 0,1 0-1 16,1 2-1-16,0-2 1 15,0 2-1-15,0-1 2 16,-2 2 0-16,-1-1 2 16,0 2-2-16,0-1 2 15,-2 0 0-15,4 1 0 16,-3-1 0-16,2 0 0 15,1 0 0-15,-2-2 0 16,3 0 0-16,-1 0-1 16,1-1 1-16,0 0-1 15,0 1 1-15,0-1 0 16,0 0 1-16,0 0 0 0,-1 0-1 15,-1 0 3-15,2 0 0 16,0 0-1-16,0 0 1 16,0 0 1-16,0 0 0 15,-1 0 0-15,1 0 0 16,0 0 0-16,0 0 1 15,-1 0 0-15,0-1 1 16,1 0 1-16,-2 0 0 16,1-2-1-16,-1-1-1 15,-2-2-5-15,1-1 0 16,-2 0 0-16,1 1 0 15,0 1 0-15,1 0 0 16,-1 1 0-16,1 0 0 0,-1 0 0 16,-1-1 0-1,0 0 0-15,2 0 0 0,-1-1 0 16,-2 0 0-16,2-1 0 15,1 2 0-15,-2 0 0 16,0 0 0-16,0 0 0 16,0 0 0-16,1-1-1 15,-2 1 1-15,-1 0 0 16,-1-1 0-16,3 1 0 15,-3 0-1-15,3 1 1 16,0 0-1-16,0 2 1 16,0 0 0-16,0 0 0 15,-1-1 0-15,0 0 0 16,0 0 0-16,-2-1 0 0,1 2-1 15,-1-1 0-15,0 1 0 16,3 0 1-16,-2 0 0 16,2 1 0-16,-1 0-1 15,-3-1 1-15,2 1-1 16,-5-1 1-16,3 0 0 15,-2 0 0-15,1-1 0 16,2 2 0-16,2 0 0 16,2 0 0-16,2 1 0 15,1-1 0-15,-2 1 0 16,1 0 0-16,-2 0-2 15,1 0 2-15,-1 0-1 16,0 0 0-16,1 0 0 0,-2 0 0 16,-4 0-1-1,3 0-1-15,-2 0 0 0,-1 0 1 16,1 0-1-16,-1 2 2 15,0 1 0-15,-1 1 0 16,-1 0 0-16,-1 0 1 16,0 0 0-16,4-2 0 15,0 2-1-15,1-2-1 16,1 2-1-16,1-1 0 15,-1 0 2-15,1 2-2 16,1-2 2-16,-1 0 0 16,0 0 0-16,2 0 1 15,-1 0 0-15,1 0-1 16,0 0 1-16,0 0-1 0,-1 0-1 15,3-1 1-15,-2 0 1 16,2 1-1-16,1-2 1 16,0 0-1-16,0 0 1 15,0 0-1-15,0-1 1 16,0 0-2-16,0 0 2 15,0 0 0-15,0 0-1 16,0 0 1-16,0 0 0 16,0 0 1-16,0 0 0 15,0 0 2-15,0 0-1 16,0 0 1-16,-1 0 2 15,1 0-2-15,-1 0 0 16,1 0 3-16,0 0-1 0,0 0 3 16,-1 0 0-1,-1 0 0-15,1-1 0 0,1-1 1 16,-1 2 1-16,1-1-1 15,-1-2-4-15,-2 1-2 16,1-2-2-16,-4-3 0 16,-1 0-1-16,-1-1 0 15,-4 0-1-15,2 0 0 16,2 1 1-16,0 1 0 15,3 1 0-15,-1 1 0 16,4 1 1-16,1 1-1 16,0 2 1-16,1-1-1 15,-2-1 0-15,2 1 0 16,-4-2 1-16,0 0-1 0,-1 0 0 15,-2-2-1-15,-1 1 1 16,-3-1 0-16,-3-1-1 16,1 0 0-16,-1-1 1 15,0 1 0-15,0 0-1 16,0 0 1-16,0 2-1 15,3 0 0-15,0 1-1 16,2 1 1-16,1-1 0 16,-3 2 0-16,3 0-3 15,-4 0 2-15,-1 1 0 16,-1 0 1-16,-2 0-2 15,-6 0 2-15,0 0 1 16,-1 0-2-16,1 0 1 0,3 0 0 16,4 2-1-1,7-1 2-15,1 1-2 0,0-1-1 16,2-1 2-16,1 1-1 15,-2 0 1-15,-2 0 0 16,1 2 1-16,-1 0-2 16,-2 0 0-16,1 1 2 15,-1 1-2-15,2 1 2 16,0-1-3-16,0 1 0 15,1 1 2-15,0-1-2 16,1 0 1-16,1 1 1 16,-1-1 1-16,1 1-1 15,0 2 1-15,0 1-2 16,0-2 2-16,-1 3 0 0,1-2-1 15,1 0 0-15,0 0 1 16,2 0 0-16,1-1-2 16,-1 0 2-16,2 0 0 15,0-1-1-15,0 0 1 16,0-1 0-16,0-2-1 15,0-2 1-15,0-1 0 16,0 0-1-16,0 0 1 16,0 1 0-16,0-1 0 15,0 1 0-15,0-1 1 16,0 2-1-16,0-2 0 15,0 0-1-15,0 1 2 16,0-2-1-16,0 0 1 0,0 0 0 16,0 0 2-1,0 0 0-15,-2 0 1 0,2 0-1 16,-1 0 0-16,-1 0-1 15,2 0 0-15,0 0 0 16,-1 0 0-16,0 0 1 16,-2 0-1-16,1 0 1 15,2 0-1-15,-1 0 0 16,-1 0 1-16,1 0-1 15,-1 0-1-15,2 0 0 16,0 0 2-16,-1 0-2 16,1 0 1-16,-1 0 0 15,1 0 2-15,-1 0-2 16,-4 0-1-16,-3-2 0 15,-1 0-1-15,-5-1 1 0,2 1-2 16,-2 0 1-16,3-1-1 16,0 2 1-16,4 0 1 15,2 1-1-15,2 0-1 16,2 0 1-16,1 0-1 15,-2 0 1-15,2 0 0 16,0 0 0-16,-1 0-2 16,0 0 2-16,-2 0-1 15,-4 0 1-15,3 0-4 16,-3 0 4-16,0 0-1 15,-1 0 0-15,1 0 0 16,2 0 0-16,-1 0 1 0,0 1-3 16,-1 1 1-1,-3 2-1-15,-2-1 1 0,1 1 0 16,0 0 1-16,0-1-1 15,4 1 2-15,-2 0-2 16,2-1 1-16,1 1 0 16,0 0 1-16,1-1-1 15,0 1 0-15,1-1 0 16,-1 1 1-16,-3 2-1 15,2-2 1-15,2 3 0 16,-3-2-1-16,1 1 1 16,0 0 0-16,3 0 0 15,-4 1-1-15,0 0 1 16,4 1 0-16,-2 1-2 0,0 1 2 15,0-1 0-15,0 0 0 16,2 0 0-16,0-1 0 16,0 1-1-16,0 0 2 15,1 0-1-15,1 0 0 16,-1-1 0-16,2 0 0 15,-1 0 1-15,1 0-2 16,0 1 2-16,0-1-1 16,0 2 0-16,0-2 0 15,0-1 1-15,0-1-2 16,0 0 1-16,0 0 0 15,0-1 0-15,0 2 0 16,0-2 0-16,0 2 1 0,2 1-1 16,-1 0 1-1,0 0-2-15,2 1 1 0,0-1 0 16,1 1 1-16,-2-1-1 15,0-1 0-15,-1 0 0 16,0 0-1-16,2 0 2 16,-1-1-1-16,1 0 1 15,-1 1-2-15,-2 0 2 16,3 1-1-16,-3-2 0 15,1-1 1-15,0-1-1 16,0 0 0-16,2 1 0 16,1 0 0-16,0 2 0 15,0 0 0-15,0-1 0 16,0 1 0-16,0-1 0 0,-1-1 1 15,0-1-1-15,-2 0 0 16,0-1 0-16,1 0 0 16,-1 0 1-16,2 0-1 15,-2 0 0-15,1-1 0 16,-2 0 0-16,1-1 0 15,0 1-1-15,2-1 1 16,-2 1 0-16,-1-2 1 16,1 2-1-16,0-1 0 15,2 1 0-15,-1 1 1 16,0-1-1-16,0 1 0 15,1-1 0-15,-1 1-1 16,1-1 1-16,0 1 0 0,0 0 1 16,0-2-1-1,-2 1 0-15,2-1 0 0,-2 0 0 16,0 0 0-16,0 1 0 15,1-1 0-15,-1 1 0 16,0-1 0-16,0 0 0 16,0 0 0-16,0 0 0 15,0 0 0-15,1 0 0 16,1 1 0-16,0 0 0 15,-1 0 0-15,2-1 0 16,0 2 0-16,-1-1 0 16,2 0 0-16,-3 1 0 15,1-1 1-15,0-1-2 16,-1 1 1-16,0 0 0 0,-1-1 0 15,1 0 0-15,0-1 0 16,-1 0 0-16,-1 0-1 16,2 1-1-16,0-1 1 15,-1 1-1-15,3 0 0 16,-4-1 0-16,0 0-2 15,0 0-4-15,0 0-11 16,0 0-20-16,0 0-12 16,0 0-11-16,1 0-12 15,6-3-60-15,-6-8-167 16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9:18.017"/>
    </inkml:context>
    <inkml:brush xml:id="br0">
      <inkml:brushProperty name="width" value="0.06667" units="cm"/>
      <inkml:brushProperty name="height" value="0.06667" units="cm"/>
      <inkml:brushProperty name="color" value="#FF3399"/>
      <inkml:brushProperty name="fitToCurve" value="1"/>
    </inkml:brush>
  </inkml:definitions>
  <inkml:trace contextRef="#ctx0" brushRef="#br0">228 737 220 0,'-1'0'86'0,"-1"-1"1"0,-1 1-15 15,-2 0-14 1,-1-1-6-16,4 0-6 0,2 1-7 15,0 0-13-15,0 0-4 16,0 0-8-16,0 0-4 16,0 0-5-16,0 0 2 15,0 0-3-15,-1 0-2 16,1 0 1-16,-1 0 3 15,0 0 2-15,1 0 6 16,0 0 1-16,0 0-5 16,0 0 0-16,0 0-1 15,0 0-4-15,0 0-2 16,0 0-1-16,0 0 0 15,0 0 1-15,0 0 2 16,-2 0 2-16,0 0 2 0,-3-1 2 16,0-1 0-16,-3-1-8 15,1 0 2-15,-1 0-5 16,3 0 4-16,1 1-1 15,3 0 1-15,-3 1-1 16,1-1 1-16,-2 0-1 16,0 0-2-16,1-1 1 15,-1-1 0-15,-1 0 0 16,1 1-1-16,0 0-1 15,0 1 0-15,1 0 1 16,0 0-1-16,3 0 1 16,-3 0 1-16,1 0 2 0,0-1 0 15,0 1-1 1,0-2-1-16,0 1-1 0,-1-1 0 15,0 1-1-15,0-1 1 16,1 1 0-16,1-1 0 16,-1 1 3-16,1-1-2 15,0 0 1-15,0 0-1 16,-1-2 2-16,0 0-3 15,-1 0 0-15,0-1 1 16,-1 1-2-16,1-1 1 16,0 1-1-16,1 1 1 15,0-1 0-15,-1 1 1 16,4 0 0-16,-2 1 2 15,1 0 0-15,0-1-1 16,-1 0 0-16,1 0-3 0,-1 0 1 16,2 0-1-16,-2 1 0 15,0 0 0-15,1 0 1 16,0 1-1-16,1-1 0 15,0 0 0-15,0 0 0 16,0-2 0-16,0 0 0 16,0 0 0-16,0 0 1 15,0 0-1-15,0 0 1 16,0 0-1-16,0 0 1 15,0-2-1-15,0 1 0 16,0 0 0-16,0 0 0 16,0 0 0-16,-2 1 1 0,0 0-1 15,2 0 0 1,0 0-1-16,0 2 1 0,0-1 0 15,0 1 0-15,0 1 1 16,0-1-1-16,0-1 0 16,0 1 0-16,0-1 0 15,0 0 0-15,-1 0 0 16,1 1 0-16,0-2 0 15,0 1 0-15,0 0 0 16,0-2-1-16,0-1 2 16,0 0-2-16,0-1 1 15,0 1 0-15,0 0 0 16,0 1 1-16,1 3-2 15,-1 1 1-15,2 0 0 16,0 0 0-16,-2 0-1 0,2 0 1 16,-1-1 0-16,1 0 0 15,-1 0 0-15,1 0 0 16,0-1 1-16,1 1-2 15,-1 1 1-15,1 1 0 16,-2-1 0-16,1 1 0 16,1-1-1-16,-1 0 1 15,0 1 0-15,1-2 0 16,0 2 1-16,1-1-1 15,0 0 0-15,-2 1-1 16,1 0 1-16,-1 1 0 16,0-1 0-16,1 0 0 0,0 0 0 15,1 0 0 1,-2-1 0-16,0 2 0 0,0 0-1 15,0 0 1-15,0 1 0 16,-1-1-1-16,1 1 1 16,-1-1-1-16,-1 1 1 15,0-1-1-15,1 1 1 16,2-1 0-16,-2 1 0 15,1-1 0-15,2 0-1 16,-2 0 1-16,2 0 0 16,0 0 0-16,-2 1 0 15,1 0 0-15,-1-1 0 16,1 1-1-16,0-1 1 15,2 1-1-15,2 0 0 16,-1 0 0-16,1 0 0 0,-2 0 0 16,-2 0 1-16,1 0 0 15,-1 0 0-15,-1 0 0 16,0 0 0-16,-1 0 0 15,3 0 0-15,-2 0 1 16,2 0-2-16,2 0 1 16,-2 0-1-16,1 0 0 15,-1 0 0-15,-1 0-1 16,-2 0 2-16,2 0 0 15,1 0 0-15,-1 0-1 16,2 0 0-16,1 1 1 16,1 0-1-16,-1 1 0 15,0-1 1-15,1 1 0 16,-2 0 0-16,0-1 0 0,-2 0 0 15,1 0 0-15,-2-1 0 16,1 1 0-16,1 0 0 16,0 1 0-16,2-1 0 15,-1 0 0-15,-2 0-1 16,0 0 1-16,-1 0-1 15,-2 0 0-15,0 0 0 16,0-1 1-16,0 0 1 16,0 0-1-16,0 0 2 15,0 0-2-15,0 0 2 16,0 0 0-16,0 0 0 15,0 0 0-15,0 0-1 16,0 0 0-16,0 0 1 0,0 0-1 16,0 0 0-16,0 0 1 15,0 0-1-15,0 0 1 16,0 0-1-16,-1 0 1 15,0-2-1-15,-1 1-1 16,2 0 0-16,-1 0 0 16,1-1 1-16,-1 1-1 15,0-1 2-15,0 0-2 16,1-1 0-16,-1 0 0 15,0 0 0-15,-1-1 0 16,1 1 0-16,1-1 0 16,-1 0 0-16,1-1 0 0,0 2 0 15,0-1 0 1,0 2 0-16,0-1 0 15,0 1 0-15,0 0 0 0,0 1 0 16,0-2 0-16,0 1 0 16,0-1 0-16,0 0 0 15,0 0 0-15,0-1 0 16,0 1 0-16,2-1 0 15,0-1 0-15,0 1 0 16,-1-1 0-16,3 1 0 16,-1-1 0-16,0 1 0 15,1 0 0-15,-2 1 0 16,0-1 0-16,-1 2 0 15,0-2 0-15,3 1 0 16,-1 0 0-16,1 0 0 0,-1 0 0 16,0 1-2-16,0 0 4 15,-1 1-4-15,0-1 2 16,-1 1 0-16,1 0 0 15,-1 0 0-15,2 0-1 16,-1 0 1-16,-1-1 1 16,1 1-1-16,2-1 0 15,1 0 0-15,-1-1 0 16,1 0 0-16,-1 0 0 15,0 0 0-15,1 0 0 16,-1 1-1-16,1-1 2 16,-2 1-1-16,0 0 0 0,1 0 0 15,-1 0 0 1,0 1-1-16,0-1 1 0,-2 1 0 15,3-1 0-15,0 1 0 16,-1 0 0-16,2 0-1 16,-1 0 0-16,1 0 0 15,1 0 0-15,-1 1-1 16,1-1 1-16,1 1 1 15,1 0-2-15,-2-1 2 16,2 1-2-16,0 0 2 16,-2 0 0-16,3 0 0 15,-1 0-1-15,0 0 1 16,-1 0-1-16,0 0 0 15,2 0 0-15,-2 2-1 16,1 0 2-16,-2 0-1 0,-1-1 1 16,0-1-1-16,1 1 1 15,-3 0-1-15,2 1 1 16,0 0-1-16,-1 1-2 15,3 1 2-15,-1 0 0 16,1-1 1-16,-1 1 0 16,-1 0-1-16,-2 1 0 15,1 0 1-15,-1 0-1 16,0 0 0-16,0-2 1 15,-1 0 0-15,0 0 0 16,-2 1-2-16,2 0 2 16,0 0-1-16,-2 1 0 0,0-1 1 15,0 1 0 1,0-2 0-16,0 0-1 15,0 0 1-15,0 0 0 0,0-1 0 16,0 1-1-16,0-1 1 16,0 1 0-16,0 0 0 15,0 1 0-15,0-2 0 16,0 1 0-16,0-2 0 15,0 0 0-15,0-1 0 16,0 0 1-16,0 0-1 16,0 0 2-16,0 0 1 15,0 0-1-15,0 0 1 16,0 0-1-16,0 0 0 15,0 0-2-15,0 0 2 16,0 0-1-16,0 0 0 0,0 0 0 16,0 0 0-16,0 0 1 15,0 0 0-15,0 0 0 16,1 0 0-16,0-1 1 15,1 1-2-15,1-1 1 16,-2-1-2-16,3 1 0 16,-2-1 0-16,1 0 0 15,3 0 0-15,-2-1 0 16,2 1 0-16,0 0 0 15,0-1 0-15,1 1 0 16,-2 1 0-16,3-2 0 16,0 2-1-16,-1 0 1 15,0 0 0-15,0 1 0 16,-1 0-1-16,0 0 1 0,-1 0 0 15,-2 0-1-15,1 0 1 16,-1 0-1-16,1-1 1 16,3 1-1-16,0-1 1 15,4 0 0-15,-3 1-1 16,0-1 1-16,1 1 0 15,-4-1 0-15,1 1 0 16,-1 0 0-16,-3 0-1 16,5 0 1-16,0 0 0 15,0-1 0-15,1 1 0 16,0 0 0-16,0 0-1 15,2-1 1-15,-2 1 0 16,1 0 0-16,0 0 0 0,0 0-1 16,-1 0 0-16,1 0 0 15,-2 0 1-15,-1 0-1 16,2 0 1-16,-2 0-2 15,0 0 2-15,2 1 0 16,0 0-1-16,2 0 1 16,-1 1 0-16,-2-1-1 15,1 0 1-15,0 0 0 16,-4 1-1-16,1-1 1 15,0 1-3-15,-2 0 3 16,1 1-1-16,2-1 0 16,-1 1 0-16,1 1 0 0,-2 0 1 15,1 0-2 1,-1 2 1-16,0-1 0 15,-2 1 1-15,1 0-1 0,-2-2 1 16,-1 1-2-16,1-2 2 16,-1 1 0-16,0 1-1 15,0-1 0-15,0 0 1 16,0-1 0-16,0 0 0 15,0 1-1-15,-3-1 1 16,0-1 0-16,0 2 0 16,0-2 0-16,-2 2 0 15,1-1 0-15,-2 1 0 16,1 0 1-16,-1 0-1 15,-1-1-1-15,2 0 1 16,1 0 1-16,-1 0-1 0,2-1 0 16,1 0 0-1,0-1 0-15,1-1 0 0,1 1 0 16,0-1 0-16,0 0 0 15,0 0 0-15,0 0 0 16,0 0 0-16,0 0 0 16,0 1 0-16,0-1 0 15,0 0 0-15,0 0 1 16,0 0 0-16,0 0-1 15,0 0 2-15,0 0 0 16,0 0-2-16,0 0 3 16,0 0-3-16,0 0 2 15,0 0-2-15,1 0 0 16,-1 0 1-16,0 0 0 0,1 0-1 15,-1 0 0-15,1 0 1 16,1 0-1-16,-2 0 0 16,0 0 1-16,1 0 0 15,0 0 0-15,0 0 0 16,1 0 0-16,2 0-1 15,2 0 1-15,-1-1-1 16,5 0 0-16,-1 0 0 16,2 1 0-16,-1-2 0 15,6 2 0-15,-3-1 0 16,0 1 0-16,-2 0 0 15,-2 0 0-15,-2 0 0 16,0 0-1-16,-2 0 1 0,2 0 0 16,0 0 0-1,0 0 0-15,4 0 0 0,-2 0 0 16,1 0 0-16,-2 0 0 15,3 0-1-15,0 1 0 16,-1 1 2-16,-2 0-2 16,1-1 1-16,-1 0 0 15,-2 0 0-15,-2 0 0 16,2 1 0-16,0-2 0 15,0 1 0-15,2 1 0 16,0-1-1-16,1 2 1 16,2 0 0-16,1 1-1 15,-1 1 1-15,0-1-1 16,-2 1 1-16,-2 0-1 0,0 0 0 15,0 0 0-15,0 0 0 16,0 1 1-16,-1 0-1 16,0 0 1-16,-1-1-2 15,0 0 2-15,0 1-1 16,-2 0 1-16,-2-1-1 15,3 1 0-15,-2 1 1 16,1 1 0-16,-1 0 0 16,0 1 0-16,-2-1 0 15,0-1 0-15,0 0 0 16,0-1-2-16,0 0 4 15,-4 1-2-15,-1-2 0 16,-3 1 0-16,0 0 0 0,-2 0 1 16,2-1-1-1,0 0 0-15,-1 0 0 0,1-1 0 16,3 0 0-16,1 0 1 15,-2-1-1-15,1 0 0 16,-1-1 0-16,2 0 0 16,1 0 1-16,1-2-1 15,1 0 0-15,1 0 2 16,0 0-2-16,0 0 2 15,0 0-2-15,0 0 1 16,0 0 2-16,0 0-2 16,0 0 0-16,0 0 0 15,0 0 0-15,0 0 0 16,0 0 0-16,0 0 0 0,0 0 2 15,0 0-2-15,1 0 2 16,-1 0-1-16,0 0-1 16,1 0 1-16,-1 0 1 15,0 0-3-15,1 0 2 16,-1 0-1-16,1 0 1 15,0 0 1-15,0 0-1 16,0 0-1-16,-1 0 0 16,0 0 0-16,0 0 0 15,0 0-1-15,0 0 1 16,2 0-1-16,1 0 1 15,-1 0 0-15,2 0-1 16,0 0 0-16,1 0 0 0,-1 0 0 16,0 0 0-1,2 0 0-15,1 0-1 0,0 0 1 16,2 0 0-16,0 0 0 15,-1 1-1-15,1 0 1 16,-3 0 0-16,-1 0-1 16,0 0 0-16,-2 1 0 15,-1-1 0-15,3 1 0 16,1-1 1-16,1 1 0 15,-1 0-1-15,1 0 1 16,1 1 0-16,-2-1 0 16,1 0-1-16,-1 1 1 15,-2 0 0-15,2-1-1 16,-2 0-1-16,1 2 1 0,-2-1 0 15,3 0 0-15,-2 0 1 16,-2-1-1-16,0 0 1 16,0-1-1-16,-1 2 1 15,2 0 0-15,-1 0 0 16,-1 1 0-16,1 0 0 15,1 1-2-15,0 1 2 16,0-1 0-16,-1 2 0 16,-2-1 0-16,0 0 0 15,0 2-1-15,0-2 0 16,2 0 2-16,-2 1 0 15,0-1-1-15,0 1 0 16,0-1 0-16,0-1 0 0,0 1 0 16,0 0-1-1,0 0 1-15,-2 0 1 0,-1-1-1 16,1 1 0-16,-2-1 0 15,1 0 0-15,0 0 2 16,-1-1-2-16,1-1 0 16,0 2 0-16,-2 0 0 15,0-1 0-15,0 1 0 16,0 0 0-16,-1-1 1 15,0 1-1-15,-1 1 0 16,-1-2 0-16,-2 1 1 16,0 0-1-16,-1-1 1 15,-2 1 1-15,1-2 0 16,-2 0-2-16,1 0 2 0,-1-1-2 15,1 1 0-15,3 0 0 16,-1-1 0-16,-1 0 1 16,-2 0-1-16,0-2 1 15,-2 0-1-15,3 1 2 16,-5-1-1-1,0 0-1-15,1 0 1 0,2 0 1 16,1 0-1-16,0-1 0 16,2 0-1-16,-2-2 3 15,-1 1-3-15,0-1 1 16,-2 2-1-16,2-1 0 15,0 1 0-15,2 0 0 16,0-1 0-16,2 1 0 16,1-1 0-16,0 0 0 15,-2 0 1-15,-1-1-1 16,-2 1 1-16,0-1-1 15,0 1 0-15,1 0 1 16,0 0-1-16,2 0 0 16,0 1 0-16,2 1 0 15,0-1-1-15,-2-1 1 16,1 2 0-16,-1-2 0 0,-2 1 0 15,2 0 0-15,-2-2 0 16,1 0 1-16,0 0-1 16,0 1 0-16,1 0 0 15,2 1 0-15,1-1 0 16,-4 2 0-16,2-2 1 15,-2 2-2-15,-2-2 2 16,2 0-1-16,-1 0 0 16,-2 0 0-16,-1 0-1 15,0-1 0-15,0 2 2 16,4-1-2-16,2 0 1 15,1 0 0-15,2 1 0 0,1-1 0 16,1 1 0-16,0-1 0 16,0 1 0-16,-5 0 1 15,1-1-2-15,-3 1 1 16,-2 0 0-16,1 1-1 15,1-1 1-15,-1 0 0 16,4 1-1-16,-1-1 1 16,-1 0 0-16,1 0 1 15,0 1-1-15,2 0 0 16,1-1 0-16,-1 1 0 15,-2 0 1-15,0 0-2 16,-1 0 2-16,0 0-1 16,-1 0 0-16,3 0-1 15,0 0 1-15,3 0 0 16,-1 0 0-16,3 0 0 0,-1 0 0 15,0 0 0-15,0 0-1 16,-1 0 1-16,-4 1-1 16,2 1 1-16,-4-1 0 15,1 0 0-15,4 0 1 16,0-1-1-16,3 0 0 15,1 1 0-15,2-1 0 16,0 0 0-16,2 1 0 16,0-1 0-16,0 0 0 15,0 0 0-15,0 0 0 16,0 0-1-16,0-2-11 15,16-3-46-15,14-1-94 16,11-3-262-16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9:37.410"/>
    </inkml:context>
    <inkml:brush xml:id="br0">
      <inkml:brushProperty name="width" value="0.06667" units="cm"/>
      <inkml:brushProperty name="height" value="0.06667" units="cm"/>
      <inkml:brushProperty name="color" value="#FF3399"/>
      <inkml:brushProperty name="fitToCurve" value="1"/>
    </inkml:brush>
  </inkml:definitions>
  <inkml:trace contextRef="#ctx0" brushRef="#br0">428 8 214 0,'-21'-5'13'0,"-2"1"-5"16,-19 4 15-16,2 0-16 16,5 0 5-16,21 6-2 15,14-6 9-15,0 3 9 16,0-3 22-16,0 0 6 15,4 0 2-15,85 3-28 16,94 0 8-16,131 5 12 0,124-2-13 16,93 3-12-16,54-1-10 15,-16 3-6-15,17 7-2 16,-6-1-3-16,22-3-2 15,18 1-1-15,-34-6 0 16,-76-1-1-16,-142 4 2 16,-160-4-2-16,-133-2 0 15,-75-6-7-15,-30 3 4 16,-141-3-4-16,-134 0 0 15,-149 0 2-15,-101-7 0 16,-56-3 2-16,-5 4-8 16,17 3-14-16,14 0-5 15,13 3 20-15,18 0-5 0,24 0 3 16,55 18 4-1,96-4 6-15,98-6 0 16,94-5-10-16,69 0 3 0,69-3 7 16,28 0 2-16,12 0 4 15,9 0 4-15,0 0 7 16,0 0 4-16,54 0-1 15,72 0-15-15,92 0 10 16,114 0 2-16,123 0-1 16,106 0-1-16,86-3 1 15,48 0-3-15,43-4 1 16,13 0-3-16,-4 1-4 15,-56 4-2-15,-106 2 0 16,-140 0 0-16,-192 0-3 0,-127 4 0 16,-112 6-5-16,-54 4-5 15,-208 6 5-15,-194 9 5 16,-216-1 0-16,-143 7-10 15,-28-7-5-15,33 4-6 16,73-1-7-16,107-17-2 16,96-8 18-16,117-6 8 15,106 0 3-15,79-20 1 16,83-6 0-16,39 3 3 15,30 3 10-15,24 3 5 16,33 6 3-16,9 5 8 16,16-3-11-16,99 5-18 15,93-3-1-15,120 7-1 0,121 0 0 16,102 0 2-1,34 14 2-15,19 15 1 0,23 2 1 16,-18 12 0-16,2 1-3 16,-56-7 0-16,-94-3-1 15,-159-8 1-15,-156-12-1 16,-135-8-4-16,-107-6 3 15,-196 0 1-15,-188 0-9 16,-150-14-62-16,-58-26-243 16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8T00:00:06.0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-3742-5003 231 0,'-42'0'133'0,"17"0"-76"15,5 0 9-15,-4 0-27 16,6 0-11-16,0 0-8 16,5 0 1-16,-2 0-5 15,1 0 0-15,7 0-4 16,7 2-5-16,-3 0 0 0,3-1 1 15,0-1-1 1,0 0 1-16,0 0 3 0,0 0-3 16,0 0-2-16,7 0 0 15,14 0 1-15,30 0-1 16,45 0 5-16,52 0 5 15,51 0-6-15,45 0-5 16,21 0 0-16,19-5-1 16,0-5-2-16,-16 1-2 15,-30 2 3-15,-67 5-3 16,-77 2 0-16,-70 0-1 15,-24 0-3-15,-21 0-7 16,-60 16-5-16,-67 5 16 16,-63 3 9-16,-54-2-3 15,-34-1-6-15,-11-1 0 0,14 2-5 16,0-3-3-16,28-6 1 15,21-1-3-15,37-4-2 16,70-2 9-16,59-4-2 16,51 0 3-16,30 0 2 15,0-2 5-15,3 0 7 16,63 0 3-16,49 0-1 15,63 0-8-15,48 0 4 16,26 0-1-16,17 2 3 16,-6 8-1-16,-1 1-2 15,-11 4-3-15,-25 0-3 16,-43 1-2-16,-62-6 0 0,-61-1-1 15,-51-4-4 1,-9-1-3-16,-6 2-3 0,-42 4-2 16,-47 1 12-16,-58 5 9 15,-54-2-2-15,-40-4-7 16,-3-2-1-16,20 0-5 15,34 0-9-15,46 0 3 16,28 7 6-16,29-3 4 16,36-2-1-16,33-3 3 15,21-2-6-15,3-3 1 16,0 0 5-16,45 4 0 15,52-1 0-15,44 7 21 16,43-4 2-16,28-2-8 16,1 1-8-16,-22 1 0 15,-29 2-5-15,-56-1-2 0,-42-3-1 16,-44 2-1-1,-20 0-8-15,-18 6-7 0,-58 6 13 16,-49 7 4-16,-42 4 9 16,-29-2-7-16,12 5-2 15,9-3 0-15,30-4-1 16,40 2 1-16,42-4-2 15,35-9-1-15,28-1-10 16,42 1-1-16,58 2 14 16,45 4 9-16,24 0 0 15,-12-4-1-15,-48-4-5 16,-58-3-3-16,-36 3-3 15,-15 0-7-15,0 8 10 16,-21 4 0-16,-22 5 1 0,-11 11 3 16,-12 5-2-16,5-3 0 15,23-7-2-15,21-5 0 16,17-10-7-16,0-6 2 15,10-2 0-15,35-2-7 16,36-5-91-16,13-3-285 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8T00:00:20.800"/>
    </inkml:context>
    <inkml:brush xml:id="br0">
      <inkml:brushProperty name="width" value="0.06667" units="cm"/>
      <inkml:brushProperty name="height" value="0.06667" units="cm"/>
      <inkml:brushProperty name="color" value="#2E75B6"/>
      <inkml:brushProperty name="fitToCurve" value="1"/>
    </inkml:brush>
  </inkml:definitions>
  <inkml:trace contextRef="#ctx0" brushRef="#br0">105 88 345 0,'-47'0'122'0,"29"0"-41"16,8 0-11-16,3 0-9 0,-2 0-17 15,9 0-6-15,0 0-15 16,-10 0-3-16,10 0-3 15,0 0 1-15,-4 0-4 16,4 0-3-16,0 0-2 16,0 0-3-16,0 0 4 15,0 0 1-15,14-5 1 16,12 1-2-16,34-10-1 15,72-6-2-15,113 0-7 16,144 9-3-16,117 11 0 16,70 5 2-16,9 44 1 15,-16 20-1-15,-59 16 1 16,-81 16-1-16,-115 5-2 15,-118-11 1-15,-95-12-4 16,-75-9-5-16,-26-22-1 0,0-10-28 16,0-13-63-16,-35-29-91 15,0-9-364-15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8T00:00:20.801"/>
    </inkml:context>
    <inkml:brush xml:id="br0">
      <inkml:brushProperty name="width" value="0.06667" units="cm"/>
      <inkml:brushProperty name="height" value="0.06667" units="cm"/>
      <inkml:brushProperty name="color" value="#BF9000"/>
      <inkml:brushProperty name="fitToCurve" value="1"/>
    </inkml:brush>
  </inkml:definitions>
  <inkml:trace contextRef="#ctx0" brushRef="#br0">969 79 133 0,'-21'-3'155'15,"0"-12"-90"-15,3 1-10 16,-13 1-20-16,-4 6-14 16,19 3-2-16,6 2 1 15,1 0 7-15,4 2 0 16,-11-4 1-16,11 3-3 15,0 1-1-15,1-5 5 16,-8 3-3-16,3-1-2 16,-1 3-8-16,-1-3-9 15,1 3-2-15,6 0-4 16,-6 0 0-16,3 0-1 15,2 0 0-15,5 0 0 16,-4 0-1-16,4 0 0 16,0 0-2-16,0 0 1 15,0 0-1-15,0 0 2 0,21 0-3 16,49 0-3-16,87 13 7 15,84 11 3-15,108 17 4 16,44-4-2-16,22 3 1 16,-8-1-5-16,-2 9 2 15,5-3-2-15,-12 4-1 16,-35-4-1-16,-96-4 1 15,-101-14-1-15,-100-12 0 16,-66-6-6-16,-10-4-2 16,-91-2-6-16,-91-3 15 15,-100 0 0-15,-92-11 5 16,-54-30 0-16,-28-7-5 15,12-3 0-15,11-1-4 0,34 0-6 16,29 6-5-16,39 6 0 16,43 9 6-16,59 8 6 15,54 3 3-15,64 8 0 16,69 7 0-16,38 5 1 15,14 0 7-15,0 0 2 16,31 0-2-16,69 0-8 16,87 17 1-16,99 12 3 15,115 5 7-15,67 3 0 16,26 3-2-16,7 3-2 15,-33 0-3-15,-32 3-1 16,-59 3-3-16,-85-10 0 16,-104-10-1-16,-76-11 1 15,-89-13-1-15,-23-5-3 0,-4 0 3 16,-71 0-5-16,-77 0 3 15,-80-14 3-15,-105-24 3 16,-68-7 1-16,-24-6-4 16,-11 2 0-16,16 3-5 15,35 4-5-15,31 7-3 16,52 4-1-16,78 5 6 15,46 11 6-15,86 7 2 16,51 5 0-16,41 3 4 16,4 0 7-16,9 0 3 15,66 0-7-15,91 0-5 16,108 11 5-16,119 18-1 0,106 4-1 15,42 12 2-15,9 10-2 16,-21 1-3-16,-23 6-1 16,-56 4-1-16,-43-8 0 15,-89-7 0-15,-100-19 0 16,-112-15-1-16,-90-8-1 15,-37-6-3-15,-145-3-4 16,-122 0 9-16,-115-3 7 16,-86-32-3-16,-22-2-4 15,57 0-32-15,70 6-123 16,87-9-302-16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8T00:01:07.376"/>
    </inkml:context>
    <inkml:brush xml:id="br0">
      <inkml:brushProperty name="width" value="0.06667" units="cm"/>
      <inkml:brushProperty name="height" value="0.06667" units="cm"/>
      <inkml:brushProperty name="color" value="#00CCFF"/>
      <inkml:brushProperty name="fitToCurve" value="1"/>
    </inkml:brush>
  </inkml:definitions>
  <inkml:trace contextRef="#ctx0" brushRef="#br0">-10953-7881 26 0,'0'6'37'15,"7"2"13"-15,-7 1-5 16,0-6-2-16,0 0-10 15,0-3-3-15,0 0-2 16,0 3 2-16,0-1-7 16,0-2-9-16,0 0-9 15,0 4-1-15,0-4 3 16,0 0-2-16,0 0 3 15,0 0 0-15,0 0 0 16,0 0 9-16,0 0 3 16,0 0 3-16,0 0 3 0,0 0-3 15,0 0 2-15,0 0-8 16,9 0-6-16,1 2 0 15,11-2 1-15,4 6-2 16,29-3 0-16,42 6 5 16,56-1 10-16,29 1-2 15,18-5-6-15,7 3-6 16,4-4-3-16,20 3-4 15,16 0-3-15,-29-1-1 16,-46 1 1-16,-65-3-1 16,-59-1-1-16,-47-2-6 15,0 0-4-15,0 0 2 16,-22 0 1-16,-38 0-3 15,-36 0 11-15,-50 0 2 0,-46 0 3 16,-14 0-1-16,-7-5-3 16,7-9 0-16,19-5-1 15,0 8-1-15,30-5 0 16,12 4-1-16,28 10 2 15,42-4-1-15,23 6 1 16,33 0 0-16,8 0 0 16,11 0 0-16,0 0 3 15,11 0 1-15,34 0 0 16,30 0 0-16,51 0-1 15,36 0 2-15,20 0-3 16,15 0 4-16,4 2-2 16,22-2 1-16,-10 0-2 0,-23 4-3 15,-33-2 0-15,-50-2 0 16,-41 4-1-16,-36 1 0 15,-20-5-1-15,-10 0-3 16,0 0-7-16,0 0 4 16,-47 3-5-16,-42 3 7 15,-38-4 6-15,-46-2 5 16,-33 3-2-16,-12-3 0 15,3 0-3-15,23 0-1 16,0 0-3-16,40-3-4 16,16-3 0-16,35 4-1 15,40-1 3-15,26 3 5 16,26-3 0-16,9 3 2 15,0 0 2-15,0 0 2 0,44 0 3 16,43 0-1-16,44 0-1 16,35 0-1-16,36 6 0 15,20 2 6-15,26 0-3 16,8-1 0-16,-8 4-5 15,-12 1-3-15,-23-1 0 16,-30 7 0-16,-43-2 0 16,-48 2-2-16,-53-10-7 15,-39-2-13-15,0 0 6 16,-39-1-1-16,-53-5 13 15,-39 0 4-15,-21 0 6 16,-14 0 0-16,-17-7-4 16,3-11-1-16,-7 0-1 0,-1 2-4 15,-4 1-2-15,-4 6-10 16,4 4-10-16,11 2-9 15,29 3 6-15,30-3 16 16,47 3 8-16,50 0 5 16,20 0 1-16,5 0 13 15,0 0 5-15,21 0 12 16,49 0-2-16,47 0-7 15,33 0-14-15,42 0-1 16,31 0 4-16,25 0-1 16,28 0-2-16,-9 0-5 15,-2 9-3-15,-29 5 0 16,-30 3 0-16,-35 3-1 15,-44-9-1-15,-50 1-2 0,-47-6-3 16,-30-6-5-16,0 0-2 16,-12 0 5-16,-72 0-2 15,-54 0 11-15,-47 0 7 16,-42 0-3-16,-35-12 0 15,-7 0-4-15,-3 2 0 16,10-2-10-16,25 4-5 16,34-2-6-16,36 8 3 15,36-1 13-15,35 0 5 16,35 3 0-16,38 0 0 15,11 0 5-15,12 0 5 16,0 0-4-16,0 0 0 16,0 0 0-16,26 0 0 0,39 0 1 15,36 0 3-15,47 0 2 16,37 0-1-16,32 0 5 15,36 0 2-15,19 0-2 16,2 0-7-16,-12 0-3 16,-30 0-4-16,-26 0-2 15,-28 8 0-15,-42 2 0 16,-50-5-1-16,-46-2-1 15,-40-3-7-15,0 0-5 16,0 2 1-16,-21 4 3 16,-70 0-3-16,-55 2 13 15,-76 1 5-15,-61-2 1 0,-24-5-6 16,-2-2-2-16,16 0-11 15,31 0-21-15,40 0-8 16,37 0 13-16,42 0 7 16,42 0 10-16,40 0 12 15,43 0 0-15,18 0 9 16,0 0 16-16,0 0 3 15,14 0-3-15,56 0-11 16,26 0-10-16,47 0-4 16,28 0 5-16,21 0 8 15,14 0 7-15,7 0 2 16,-17 0-5-16,1 0-5 15,-10 6-7-15,-16 3-4 16,0-1 1-16,-9 4-2 16,-26-4 0-16,-24 0 0 0,-42-2-1 15,-35 1-1 1,-30-5-9-16,-5 0-7 0,0-2-6 15,-80 0-4-15,-20 0 28 16,-53 0 6-16,-22 0-2 16,-29 0-2-16,-28-8-2 15,-9-3 0-15,-7-1-2 16,16 1-3-16,36 2-3 15,29 3 1-15,32 3 6 16,39 3-1-16,23 0 2 16,33 0 1-16,26 0 2 15,14 0 6-15,0 0 2 0,0 0 3 16,54 0 3-16,37 0-4 15,57 0-2-15,63 0-3 16,46 0-3-16,36 0 3 16,-5 7-3-16,-5-3-1 15,-30 3-2-15,-21 2-2 16,-26-4 0-16,-5 6 0 15,-28-2 0-15,-46-1-1 16,-43-1 1-16,-54-5-6 16,-30-2-5-16,0 0-3 15,-18 0-1-15,-90 0-2 16,-68 0 14-16,-81 3 3 15,-57 0 3-15,-18-3 0 16,13 0-3-16,31 0-1 16,42 0-3-16,50 0 1 0,48 0 0 15,48-6 3 1,29 4 0-16,36 2 2 0,24-4 0 15,11 4 4-15,0-3 5 16,11 1-5-16,55 0 0 16,53 2-6-16,43 0-2 15,34 0-1-15,13 0 3 16,-22 2 0-16,-16 9 0 15,-40 1-1-15,-21-4 1 16,-28 1 0-16,-37-6 0 16,-20-3 0-16,-25 0 0 15,0 0 0-15,0 4-1 0,-4-4-4 16,-43 1-4-16,-33-1 4 15,-51 0 5-15,-51 0 4 16,-46 0-4-16,-13 0 0 16,-12 0-3-16,31 0-6 15,35 0-3-15,51 0 9 16,35 0 2-16,52 0 1 15,23-1 1-15,26 1 2 16,0-4 6-16,31 1 1 16,53 3 1-16,54 0-7 15,42-3-4-15,43 3 1 16,55 0 0-16,-1-3 2 15,15 3 0-15,-34 0-3 16,-50 0 0-16,-37 0-1 16,-49 9 0-16,-47 8-2 0,-45-5-5 15,-30-4-6-15,0 4-7 16,-39-1-2-16,-69-2 9 15,-54-1 14-15,-39-5 8 16,-36-3-5-16,-15 0-2 16,10 0 0-16,20 0-1 15,30 0 0-15,56 0 0 16,40 0 0-16,31 0 0 15,39 0 0-15,26 0 0 16,0 0 4-16,5 0-2 16,74 0 0-16,48 0-2 15,55 0 4-15,29 12 1 0,2-6-3 16,-26 2 3-16,-60-2-3 15,-62-6-2-15,-51 6 0 16,-14-4-3-16,0 4-2 16,-35 3-3-16,-70 2 8 15,-38-2 8-15,-23-4 3 16,4 1-7-16,22-6-2 15,39 3-2-15,15-1 1 16,41-2-1-16,19 4 1 16,26-4-1-16,0 2 1 15,0 2-1-15,45 1-3 16,37 6-2-16,18 1 5 15,-4 2 2-15,-21 2-2 16,-44-3-1-16,-20 1-8 16,-11 0-8-16,0-5 6 0,-51-3-1 15,-36-1 12-15,-9-5 1 16,-4 0 3-16,25 0-1 15,14 0-2-15,30 0 0 16,22 0 0-16,9 0 5 16,0 0 7-16,0 0 2 15,35 0-2-15,31 0-5 16,20 9-2-16,20 0-5 15,-15 5 1-15,-30 2-1 16,-26-6-1-16,-21-1-4 16,-14-1-1-16,0 0-3 15,0-2-6-15,-44 6-9 0,-38-4 4 16,-19-4 9-16,-4-2-3 15,18-2 7-15,31 2 4 16,21-2 2-16,25 0 7 16,10 0 11-16,0 0 5 15,10 0 3-15,25 4-5 16,21-4-12-16,0 5-7 15,0 5-1-15,-7 0-1 16,-27 5 0-16,-18-6-5 16,-4 0-2-16,0-1-1 15,-26-2 3-15,-34 2 5 16,15-5 7-16,5-3-4 15,24 0-3-15,11 0-15 16,5 0-80-16,14 0-291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0:01.9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1233 384 141 0,'0'0'146'0,"0"0"-63"16,0 0-12-16,0 0 11 16,0 1-31-16,0-1-3 15,0 3-2-15,0-3-8 16,-5 0-10-16,5 0 1 15,0 0-3-15,0 0 3 16,0 0-8-16,0 0-1 16,0 3-3-16,0-3-6 0,0 4-1 15,0-4-7-15,0 0-1 16,0 0-1-16,0 0 0 15,0 0-1-15,0 0 0 16,0 0 2-16,0 0-2 16,0 0 1-16,0 2-1 15,0-2 0-15,0 0-1 16,0 0 1-16,0 0 0 15,0 0 1-15,0 0 0 16,0 0-1-16,0 0 2 16,0 0 1-16,0 0 4 15,0 0 1-15,12-23 12 0,47-20-13 16,58-11-7-16,40-9-2 15,35 4 1-15,44 0-1 16,31 14 1-16,21 18 0 16,26 25-3-16,14 8 4 15,20 79-4-15,6 55 1 16,-8 67-2-16,-53 54 1 15,-84 42 1-15,-109 27-1 16,-100 5 2-16,-112 20 0 16,-160-9 2-16,-142-10 0 15,-106-27 0-15,-65-57-1 16,4-56 0-16,57-71-5 15,86-68-12-15,72-57 0 16,64-63 4-16,40-97 8 16,44-71 6-16,57-105 5 0,70-82-3 15,91-52-1-15,112-17-1 16,155 43-3-16,112 57-1 15,80 84 1-15,40 92 0 16,-15 90-16-16,-53 100-42 16,-103 63-97-16,-101 91-294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4-10-17T23:50:14.659"/>
    </inkml:context>
    <inkml:brush xml:id="br0">
      <inkml:brushProperty name="width" value="0.06667" units="cm"/>
      <inkml:brushProperty name="height" value="0.06667" units="cm"/>
      <inkml:brushProperty name="color" value="#C55A11"/>
      <inkml:brushProperty name="fitToCurve" value="1"/>
    </inkml:brush>
  </inkml:definitions>
  <inkml:trace contextRef="#ctx0" brushRef="#br0">-681 5161 3 0,'-26'0'40'0,"-7"0"13"0,3 0-17 16,4 0-3-1,-11 0 3-15,-4 0-8 0,7 0-8 16,-6 0 0-16,2 0 0 16,5 0-7-16,18-4 2 15,4-1-1-15,3 5 0 16,8 0 2-16,-14-5-2 15,14 5 3-15,0-4 0 16,0 4-1-16,0 0-10 16,48 0 2-16,56 0-8 15,56 0-5-15,33 0 5 16,15 0 4-16,-7 0-4 15,-8 4 2-15,-10 1-3 16,-5 4 2-16,-18 1-1 16,-56-6 0-16,-33 0 0 0,-30 5-1 15,-41-9-6-15,0 0-6 16,0 0-18-16,-97 0 4 15,-15 0 20-15,-47 0 7 16,-20 0 0-16,-11 0 1 16,19-13-1-16,-3-1 0 15,6-4 0-15,23-1 2 16,8 6-2-16,25-5 2 15,31 8-2-15,25 1 1 16,33 4 8-16,16 1-1 16,7 4 3-16,0-3 9 15,30-3 2-15,81 3 2 16,68-4-23-16,51 3 1 15,53 0 0-15,-4-5-1 0,3 4-1 16,5 1 2-16,3-2-1 16,-12 3 0-16,-36 3-1 15,-64 0 0-15,-73 0 0 16,-68 0-2-16,-37 0 0 15,0 0-20-15,-63 0-36 16,-112 3 30-16,-89 3 28 16,-67-6 3-16,-22 0 1 15,-8 0-3-15,34 0 0 16,37 0-1-16,52-9 2 15,45-6-2-15,48-2 0 16,41 7 2-16,55 1 5 16,34 4 2-16,15 1 9 0,0 4 5 15,0 0 0-15,86 0-3 16,85 0-20-16,85 0 3 15,72 0-4-15,47 0 2 16,34 4-1-16,-7 10 0 16,-49-2 2-16,-63 8-2 15,-89-1 0-15,-97-6 0 16,-49-8 0-16,-47-1 0 15,-8-4-3-15,0 0-1 16,0 0-5-16,-82 0 1 16,-78 0 8-16,-70-4 2 15,-53-10-2-15,-14 1 0 0,-8-2 0 16,33 11-5-1,23 4-4-15,26 0 0 0,15 0 5 16,41 0-1-16,29 0 1 16,56 0 4-16,45 0 0 15,19 0 0-15,18 0 1 16,0-4 9-16,0 4 12 15,26-9 9-15,85 5-8 16,56-7-15-16,83 7-8 16,21 4 0-16,12 0 0 15,-27 0 0-15,-40 0-2 16,-30 0 2-16,-67 0 0 15,-38 0 0-15,-36 0 0 16,-34 0 0-16,-11 0 0 16,0 0 0-16,0 0-2 0,0 0 2 15,0 0-2-15,-67 0 2 16,-37 0 2-16,-56 0 2 15,-48-18-4-15,0 8 0 16,7-3-2-16,19 4 2 16,44 0-1-16,34-1 2 15,22 1-1-15,45 0 0 16,19 6 2-16,18-3-1 15,0 2 9-15,33 0 15 16,120-6 2-16,70 1-24 16,100 4-2-16,4 5-1 15,0 0 1-15,-37 0-2 0,-66 0 1 16,-31 9 0-1,-74 10-3-15,-52-6 3 0,-30 0-3 16,-26-2-3-16,-11-2-2 16,0-5-15-16,0 0-7 15,0-4 5-15,-97 0 22 16,-88 0 3-16,-72 0 7 15,-33 0-3-15,-22-4-2 16,18-5-1-16,4 5 0 16,26-2-2-16,7 6 2 15,23 0-2-15,26 0 2 16,26 0-1-16,44-5 1 15,34-2-1-15,48-2 0 16,34-5 4-16,11 8 16 16,11 2 10-16,0-1 0 0,11-4-7 15,75 0-1-15,74 5-22 16,48 0-1-16,41 4-5 15,33 0 6-15,-10 0-1 16,7 0 0-16,11 4-1 16,7 9 4-16,-18 1-4 15,-63 0 2-15,-79-1-2 16,-55-4-2-16,-67-5 1 15,-15-4-5-15,0 0-10 16,-63 0 0-16,-97 0 5 16,-89 0 13-16,-56 0 3 15,7 0 1-15,42-4-4 0,48-14 1 16,63 0-1-1,59 4 1-15,38 5 0 0,22-5 4 16,26 10 11-16,0-2 2 16,0 3-2-16,0-1-5 15,26-1-6-15,67 0-5 16,44 5-7-16,71 0-1 15,19 0 7-15,-4 5 0 16,-22 17-2-16,-34-3 2 16,-63 3-1-16,-48-8 2 15,-15 1-5-15,-33-12 0 16,-8 1-5-16,0-4-3 15,-30 0-4-15,-93 0 12 0,-59 0 5 16,-52 0 5 0,3 0-1-16,4-7-3 0,4-8 0 15,37 7-1-15,19-7 0 16,30 6 1-16,25 0 0 15,49 5-1-15,29 0 1 16,34 4 2-16,0 0-3 16,0-6 5-16,82 2-3 15,71-5-2-15,29 9-7 16,45 0 7-16,-27 0-2 15,-32 0 4-15,-8 0-5 16,-56 0 3-16,-23 0-1 16,-32 0 2-16,-34 0-2 15,-15 0-2-15,0 0-8 0,0 0-8 16,0 0 0-16,0 0-2 15,-49 3-14-15,-55 7 15 16,-63 0 8-16,-41-1 11 16,-27 0-3-16,20-5 2 15,14 1-6-15,15-5-3 16,11 0 6-16,16 0 3 15,6 0 2-15,49 0 0 16,48 0 0-16,38 0 0 16,18-9 12-16,0 4 29 15,67-8 11-15,107 3-5 16,90 0-44-16,56 3-3 15,33 7 0-15,-7 0-1 16,-49 0 2-16,1 0-3 16,-34 0 4-16,-26 0-3 0,-19 0 1 15,-22 4 0-15,-26 9 0 16,-52-3 0-16,-48 3-1 15,-45-8 0-15,-26-1 1 16,0 5-15-16,-48 1-10 16,-105-6 6-16,-96 2 19 15,-56-6 12-15,-7 0-2 16,14 0-2-16,53 0-8 15,18 0 1-15,-3 0 0 16,21-10-1-16,-6 0 1 16,-5 1-2-16,79 5 2 15,45-1-1-15,55 1 0 16,41 4 2-16,0-5 10 15,0 5 18-15,55-4-1 0,83-6-21 16,29 6-7-16,82-5-1 16,8 9 0-16,-1 0 0 15,-32 0 0-15,-57 0 0 16,-30 0 2-16,-59 0-5 15,-37 0 2-15,-15 0 0 16,-18 0-3-16,-1 0-1 16,-7 0 2-16,0 0 0 15,0 0 2-15,0 0 1 16,0 0-1-16,-22 0 0 15,-52 0 1-15,-38-4 4 0,-40-16-4 16,25-2 1 0,23 3-1-16,37 6 0 0,45 4 0 15,22 3 1 1,0 6-1-16,7 0 0 0,120 0-19 15,25-15-179-15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5CE3-DFDA-4FB4-B500-7FAD5BE30508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8A44-118C-4ECA-A0A4-0DF2C477D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6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5CE3-DFDA-4FB4-B500-7FAD5BE30508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8A44-118C-4ECA-A0A4-0DF2C477D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1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5CE3-DFDA-4FB4-B500-7FAD5BE30508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8A44-118C-4ECA-A0A4-0DF2C477D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8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5CE3-DFDA-4FB4-B500-7FAD5BE30508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8A44-118C-4ECA-A0A4-0DF2C477D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5CE3-DFDA-4FB4-B500-7FAD5BE30508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8A44-118C-4ECA-A0A4-0DF2C477D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2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5CE3-DFDA-4FB4-B500-7FAD5BE30508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8A44-118C-4ECA-A0A4-0DF2C477D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0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5CE3-DFDA-4FB4-B500-7FAD5BE30508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8A44-118C-4ECA-A0A4-0DF2C477D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06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5CE3-DFDA-4FB4-B500-7FAD5BE30508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8A44-118C-4ECA-A0A4-0DF2C477D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4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5CE3-DFDA-4FB4-B500-7FAD5BE30508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8A44-118C-4ECA-A0A4-0DF2C477D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91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5CE3-DFDA-4FB4-B500-7FAD5BE30508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8A44-118C-4ECA-A0A4-0DF2C477D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9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5CE3-DFDA-4FB4-B500-7FAD5BE30508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8A44-118C-4ECA-A0A4-0DF2C477D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46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F5CE3-DFDA-4FB4-B500-7FAD5BE30508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98A44-118C-4ECA-A0A4-0DF2C477D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4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.emf"/><Relationship Id="rId117" Type="http://schemas.openxmlformats.org/officeDocument/2006/relationships/image" Target="../media/image40.emf"/><Relationship Id="rId21" Type="http://schemas.openxmlformats.org/officeDocument/2006/relationships/customXml" Target="../ink/ink10.xml"/><Relationship Id="rId42" Type="http://schemas.openxmlformats.org/officeDocument/2006/relationships/image" Target="../media/image20.emf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940.emf"/><Relationship Id="rId84" Type="http://schemas.openxmlformats.org/officeDocument/2006/relationships/image" Target="../media/image125.emf"/><Relationship Id="rId89" Type="http://schemas.openxmlformats.org/officeDocument/2006/relationships/customXml" Target="../ink/ink44.xml"/><Relationship Id="rId112" Type="http://schemas.openxmlformats.org/officeDocument/2006/relationships/customXml" Target="../ink/ink56.xml"/><Relationship Id="rId133" Type="http://schemas.openxmlformats.org/officeDocument/2006/relationships/image" Target="../media/image48.emf"/><Relationship Id="rId138" Type="http://schemas.openxmlformats.org/officeDocument/2006/relationships/customXml" Target="../ink/ink69.xml"/><Relationship Id="rId16" Type="http://schemas.openxmlformats.org/officeDocument/2006/relationships/image" Target="../media/image7.emf"/><Relationship Id="rId107" Type="http://schemas.openxmlformats.org/officeDocument/2006/relationships/image" Target="../media/image35.emf"/><Relationship Id="rId11" Type="http://schemas.openxmlformats.org/officeDocument/2006/relationships/customXml" Target="../ink/ink5.xml"/><Relationship Id="rId32" Type="http://schemas.openxmlformats.org/officeDocument/2006/relationships/image" Target="../media/image15.emf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../media/image290.emf"/><Relationship Id="rId74" Type="http://schemas.openxmlformats.org/officeDocument/2006/relationships/image" Target="../media/image28.emf"/><Relationship Id="rId79" Type="http://schemas.openxmlformats.org/officeDocument/2006/relationships/customXml" Target="../ink/ink39.xml"/><Relationship Id="rId102" Type="http://schemas.openxmlformats.org/officeDocument/2006/relationships/customXml" Target="../ink/ink51.xml"/><Relationship Id="rId123" Type="http://schemas.openxmlformats.org/officeDocument/2006/relationships/image" Target="../media/image43.emf"/><Relationship Id="rId128" Type="http://schemas.openxmlformats.org/officeDocument/2006/relationships/customXml" Target="../ink/ink64.xml"/><Relationship Id="rId144" Type="http://schemas.openxmlformats.org/officeDocument/2006/relationships/customXml" Target="../ink/ink72.xml"/><Relationship Id="rId149" Type="http://schemas.openxmlformats.org/officeDocument/2006/relationships/image" Target="../media/image56.emf"/><Relationship Id="rId5" Type="http://schemas.openxmlformats.org/officeDocument/2006/relationships/customXml" Target="../ink/ink2.xml"/><Relationship Id="rId90" Type="http://schemas.openxmlformats.org/officeDocument/2006/relationships/image" Target="../media/image30.emf"/><Relationship Id="rId95" Type="http://schemas.openxmlformats.org/officeDocument/2006/relationships/customXml" Target="../ink/ink47.xml"/><Relationship Id="rId22" Type="http://schemas.openxmlformats.org/officeDocument/2006/relationships/image" Target="../media/image10.emf"/><Relationship Id="rId27" Type="http://schemas.openxmlformats.org/officeDocument/2006/relationships/customXml" Target="../ink/ink13.xml"/><Relationship Id="rId43" Type="http://schemas.openxmlformats.org/officeDocument/2006/relationships/customXml" Target="../ink/ink21.xml"/><Relationship Id="rId48" Type="http://schemas.openxmlformats.org/officeDocument/2006/relationships/image" Target="../media/image23.emf"/><Relationship Id="rId64" Type="http://schemas.openxmlformats.org/officeDocument/2006/relationships/image" Target="../media/image920.emf"/><Relationship Id="rId69" Type="http://schemas.openxmlformats.org/officeDocument/2006/relationships/customXml" Target="../ink/ink34.xml"/><Relationship Id="rId113" Type="http://schemas.openxmlformats.org/officeDocument/2006/relationships/image" Target="../media/image38.emf"/><Relationship Id="rId118" Type="http://schemas.openxmlformats.org/officeDocument/2006/relationships/customXml" Target="../ink/ink59.xml"/><Relationship Id="rId134" Type="http://schemas.openxmlformats.org/officeDocument/2006/relationships/customXml" Target="../ink/ink67.xml"/><Relationship Id="rId139" Type="http://schemas.openxmlformats.org/officeDocument/2006/relationships/image" Target="../media/image51.emf"/><Relationship Id="rId80" Type="http://schemas.openxmlformats.org/officeDocument/2006/relationships/image" Target="../media/image1020.emf"/><Relationship Id="rId85" Type="http://schemas.openxmlformats.org/officeDocument/2006/relationships/customXml" Target="../ink/ink42.xml"/><Relationship Id="rId150" Type="http://schemas.openxmlformats.org/officeDocument/2006/relationships/customXml" Target="../ink/ink75.xml"/><Relationship Id="rId12" Type="http://schemas.openxmlformats.org/officeDocument/2006/relationships/image" Target="../media/image5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8.emf"/><Relationship Id="rId46" Type="http://schemas.openxmlformats.org/officeDocument/2006/relationships/image" Target="../media/image22.emf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103" Type="http://schemas.openxmlformats.org/officeDocument/2006/relationships/image" Target="../media/image33.emf"/><Relationship Id="rId108" Type="http://schemas.openxmlformats.org/officeDocument/2006/relationships/customXml" Target="../ink/ink54.xml"/><Relationship Id="rId116" Type="http://schemas.openxmlformats.org/officeDocument/2006/relationships/customXml" Target="../ink/ink58.xml"/><Relationship Id="rId124" Type="http://schemas.openxmlformats.org/officeDocument/2006/relationships/customXml" Target="../ink/ink62.xml"/><Relationship Id="rId129" Type="http://schemas.openxmlformats.org/officeDocument/2006/relationships/image" Target="../media/image46.emf"/><Relationship Id="rId137" Type="http://schemas.openxmlformats.org/officeDocument/2006/relationships/image" Target="../media/image50.emf"/><Relationship Id="rId20" Type="http://schemas.openxmlformats.org/officeDocument/2006/relationships/image" Target="../media/image9.emf"/><Relationship Id="rId41" Type="http://schemas.openxmlformats.org/officeDocument/2006/relationships/customXml" Target="../ink/ink20.xml"/><Relationship Id="rId54" Type="http://schemas.openxmlformats.org/officeDocument/2006/relationships/image" Target="../media/image26.emf"/><Relationship Id="rId62" Type="http://schemas.openxmlformats.org/officeDocument/2006/relationships/image" Target="../media/image530.emf"/><Relationship Id="rId70" Type="http://schemas.openxmlformats.org/officeDocument/2006/relationships/image" Target="../media/image960.emf"/><Relationship Id="rId75" Type="http://schemas.openxmlformats.org/officeDocument/2006/relationships/customXml" Target="../ink/ink37.xml"/><Relationship Id="rId83" Type="http://schemas.openxmlformats.org/officeDocument/2006/relationships/customXml" Target="../ink/ink41.xml"/><Relationship Id="rId88" Type="http://schemas.openxmlformats.org/officeDocument/2006/relationships/image" Target="../media/image29.emf"/><Relationship Id="rId91" Type="http://schemas.openxmlformats.org/officeDocument/2006/relationships/customXml" Target="../ink/ink45.xml"/><Relationship Id="rId96" Type="http://schemas.openxmlformats.org/officeDocument/2006/relationships/customXml" Target="../ink/ink48.xml"/><Relationship Id="rId111" Type="http://schemas.openxmlformats.org/officeDocument/2006/relationships/image" Target="../media/image37.emf"/><Relationship Id="rId132" Type="http://schemas.openxmlformats.org/officeDocument/2006/relationships/customXml" Target="../ink/ink66.xml"/><Relationship Id="rId140" Type="http://schemas.openxmlformats.org/officeDocument/2006/relationships/customXml" Target="../ink/ink70.xml"/><Relationship Id="rId145" Type="http://schemas.openxmlformats.org/officeDocument/2006/relationships/image" Target="../media/image54.emf"/><Relationship Id="rId153" Type="http://schemas.openxmlformats.org/officeDocument/2006/relationships/image" Target="../media/image58.emf"/><Relationship Id="rId1" Type="http://schemas.openxmlformats.org/officeDocument/2006/relationships/tags" Target="../tags/tag2.xml"/><Relationship Id="rId6" Type="http://schemas.openxmlformats.org/officeDocument/2006/relationships/image" Target="../media/image2.emf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3.emf"/><Relationship Id="rId36" Type="http://schemas.openxmlformats.org/officeDocument/2006/relationships/image" Target="../media/image17.emf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6" Type="http://schemas.openxmlformats.org/officeDocument/2006/relationships/customXml" Target="../ink/ink53.xml"/><Relationship Id="rId114" Type="http://schemas.openxmlformats.org/officeDocument/2006/relationships/customXml" Target="../ink/ink57.xml"/><Relationship Id="rId119" Type="http://schemas.openxmlformats.org/officeDocument/2006/relationships/image" Target="../media/image41.emf"/><Relationship Id="rId127" Type="http://schemas.openxmlformats.org/officeDocument/2006/relationships/image" Target="../media/image45.emf"/><Relationship Id="rId10" Type="http://schemas.openxmlformats.org/officeDocument/2006/relationships/image" Target="../media/image4.emf"/><Relationship Id="rId31" Type="http://schemas.openxmlformats.org/officeDocument/2006/relationships/customXml" Target="../ink/ink15.xml"/><Relationship Id="rId44" Type="http://schemas.openxmlformats.org/officeDocument/2006/relationships/image" Target="../media/image21.emf"/><Relationship Id="rId52" Type="http://schemas.openxmlformats.org/officeDocument/2006/relationships/image" Target="../media/image25.emf"/><Relationship Id="rId60" Type="http://schemas.openxmlformats.org/officeDocument/2006/relationships/image" Target="../media/image27.emf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1000.emf"/><Relationship Id="rId81" Type="http://schemas.openxmlformats.org/officeDocument/2006/relationships/customXml" Target="../ink/ink40.xml"/><Relationship Id="rId86" Type="http://schemas.openxmlformats.org/officeDocument/2006/relationships/image" Target="../media/image126.emf"/><Relationship Id="rId94" Type="http://schemas.openxmlformats.org/officeDocument/2006/relationships/image" Target="../media/image207.emf"/><Relationship Id="rId99" Type="http://schemas.openxmlformats.org/officeDocument/2006/relationships/image" Target="../media/image31.emf"/><Relationship Id="rId101" Type="http://schemas.openxmlformats.org/officeDocument/2006/relationships/image" Target="../media/image32.emf"/><Relationship Id="rId122" Type="http://schemas.openxmlformats.org/officeDocument/2006/relationships/customXml" Target="../ink/ink61.xml"/><Relationship Id="rId130" Type="http://schemas.openxmlformats.org/officeDocument/2006/relationships/customXml" Target="../ink/ink65.xml"/><Relationship Id="rId135" Type="http://schemas.openxmlformats.org/officeDocument/2006/relationships/image" Target="../media/image49.emf"/><Relationship Id="rId143" Type="http://schemas.openxmlformats.org/officeDocument/2006/relationships/image" Target="../media/image53.emf"/><Relationship Id="rId148" Type="http://schemas.openxmlformats.org/officeDocument/2006/relationships/customXml" Target="../ink/ink74.xml"/><Relationship Id="rId151" Type="http://schemas.openxmlformats.org/officeDocument/2006/relationships/image" Target="../media/image57.emf"/><Relationship Id="rId4" Type="http://schemas.openxmlformats.org/officeDocument/2006/relationships/image" Target="../media/image1.emf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8.emf"/><Relationship Id="rId39" Type="http://schemas.openxmlformats.org/officeDocument/2006/relationships/customXml" Target="../ink/ink19.xml"/><Relationship Id="rId109" Type="http://schemas.openxmlformats.org/officeDocument/2006/relationships/image" Target="../media/image36.emf"/><Relationship Id="rId34" Type="http://schemas.openxmlformats.org/officeDocument/2006/relationships/image" Target="../media/image16.emf"/><Relationship Id="rId50" Type="http://schemas.openxmlformats.org/officeDocument/2006/relationships/image" Target="../media/image24.emf"/><Relationship Id="rId55" Type="http://schemas.openxmlformats.org/officeDocument/2006/relationships/customXml" Target="../ink/ink27.xml"/><Relationship Id="rId76" Type="http://schemas.openxmlformats.org/officeDocument/2006/relationships/image" Target="../media/image950.emf"/><Relationship Id="rId97" Type="http://schemas.openxmlformats.org/officeDocument/2006/relationships/image" Target="../media/image206.emf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44.emf"/><Relationship Id="rId141" Type="http://schemas.openxmlformats.org/officeDocument/2006/relationships/image" Target="../media/image52.emf"/><Relationship Id="rId146" Type="http://schemas.openxmlformats.org/officeDocument/2006/relationships/customXml" Target="../ink/ink73.xml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205.emf"/><Relationship Id="rId2" Type="http://schemas.openxmlformats.org/officeDocument/2006/relationships/slideLayout" Target="../slideLayouts/slideLayout7.xml"/><Relationship Id="rId29" Type="http://schemas.openxmlformats.org/officeDocument/2006/relationships/customXml" Target="../ink/ink14.xml"/><Relationship Id="rId24" Type="http://schemas.openxmlformats.org/officeDocument/2006/relationships/image" Target="../media/image11.emf"/><Relationship Id="rId40" Type="http://schemas.openxmlformats.org/officeDocument/2006/relationships/image" Target="../media/image19.emf"/><Relationship Id="rId45" Type="http://schemas.openxmlformats.org/officeDocument/2006/relationships/customXml" Target="../ink/ink22.xml"/><Relationship Id="rId66" Type="http://schemas.openxmlformats.org/officeDocument/2006/relationships/image" Target="../media/image930.emf"/><Relationship Id="rId87" Type="http://schemas.openxmlformats.org/officeDocument/2006/relationships/customXml" Target="../ink/ink43.xml"/><Relationship Id="rId110" Type="http://schemas.openxmlformats.org/officeDocument/2006/relationships/customXml" Target="../ink/ink55.xml"/><Relationship Id="rId115" Type="http://schemas.openxmlformats.org/officeDocument/2006/relationships/image" Target="../media/image39.emf"/><Relationship Id="rId131" Type="http://schemas.openxmlformats.org/officeDocument/2006/relationships/image" Target="../media/image47.emf"/><Relationship Id="rId136" Type="http://schemas.openxmlformats.org/officeDocument/2006/relationships/customXml" Target="../ink/ink68.xml"/><Relationship Id="rId61" Type="http://schemas.openxmlformats.org/officeDocument/2006/relationships/customXml" Target="../ink/ink30.xml"/><Relationship Id="rId82" Type="http://schemas.openxmlformats.org/officeDocument/2006/relationships/image" Target="../media/image124.emf"/><Relationship Id="rId152" Type="http://schemas.openxmlformats.org/officeDocument/2006/relationships/customXml" Target="../ink/ink76.xml"/><Relationship Id="rId19" Type="http://schemas.openxmlformats.org/officeDocument/2006/relationships/customXml" Target="../ink/ink9.xml"/><Relationship Id="rId14" Type="http://schemas.openxmlformats.org/officeDocument/2006/relationships/image" Target="../media/image6.emf"/><Relationship Id="rId30" Type="http://schemas.openxmlformats.org/officeDocument/2006/relationships/image" Target="../media/image14.emf"/><Relationship Id="rId35" Type="http://schemas.openxmlformats.org/officeDocument/2006/relationships/customXml" Target="../ink/ink17.xml"/><Relationship Id="rId56" Type="http://schemas.openxmlformats.org/officeDocument/2006/relationships/image" Target="../media/image280.emf"/><Relationship Id="rId77" Type="http://schemas.openxmlformats.org/officeDocument/2006/relationships/customXml" Target="../ink/ink38.xml"/><Relationship Id="rId100" Type="http://schemas.openxmlformats.org/officeDocument/2006/relationships/customXml" Target="../ink/ink50.xml"/><Relationship Id="rId105" Type="http://schemas.openxmlformats.org/officeDocument/2006/relationships/image" Target="../media/image34.emf"/><Relationship Id="rId126" Type="http://schemas.openxmlformats.org/officeDocument/2006/relationships/customXml" Target="../ink/ink63.xml"/><Relationship Id="rId147" Type="http://schemas.openxmlformats.org/officeDocument/2006/relationships/image" Target="../media/image55.emf"/><Relationship Id="rId8" Type="http://schemas.openxmlformats.org/officeDocument/2006/relationships/image" Target="../media/image3.emf"/><Relationship Id="rId51" Type="http://schemas.openxmlformats.org/officeDocument/2006/relationships/customXml" Target="../ink/ink25.xml"/><Relationship Id="rId72" Type="http://schemas.openxmlformats.org/officeDocument/2006/relationships/image" Target="../media/image970.emf"/><Relationship Id="rId93" Type="http://schemas.openxmlformats.org/officeDocument/2006/relationships/customXml" Target="../ink/ink46.xml"/><Relationship Id="rId98" Type="http://schemas.openxmlformats.org/officeDocument/2006/relationships/customXml" Target="../ink/ink49.xml"/><Relationship Id="rId121" Type="http://schemas.openxmlformats.org/officeDocument/2006/relationships/image" Target="../media/image42.emf"/><Relationship Id="rId142" Type="http://schemas.openxmlformats.org/officeDocument/2006/relationships/customXml" Target="../ink/ink71.xml"/><Relationship Id="rId3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772436" y="5875340"/>
              <a:ext cx="2915780" cy="60751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55875" y="5858785"/>
                <a:ext cx="2948902" cy="640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6010485" y="5048637"/>
              <a:ext cx="1009080" cy="651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92485" y="5029927"/>
                <a:ext cx="1045080" cy="688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7370601" y="5147776"/>
              <a:ext cx="1177560" cy="566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51161" y="5131576"/>
                <a:ext cx="1216080" cy="6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Ink 4"/>
              <p14:cNvContentPartPr/>
              <p14:nvPr/>
            </p14:nvContentPartPr>
            <p14:xfrm>
              <a:off x="8207655" y="4227256"/>
              <a:ext cx="804960" cy="5806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88575" y="4209267"/>
                <a:ext cx="842400" cy="617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" name="Ink 5"/>
              <p14:cNvContentPartPr/>
              <p14:nvPr/>
            </p14:nvContentPartPr>
            <p14:xfrm>
              <a:off x="1399421" y="5262976"/>
              <a:ext cx="2069684" cy="979242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81781" y="5244622"/>
                <a:ext cx="2105325" cy="1015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" name="Ink 6"/>
              <p14:cNvContentPartPr/>
              <p14:nvPr/>
            </p14:nvContentPartPr>
            <p14:xfrm>
              <a:off x="7688216" y="2861052"/>
              <a:ext cx="3168360" cy="12049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69856" y="2842692"/>
                <a:ext cx="3204720" cy="12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" name="Ink 7"/>
              <p14:cNvContentPartPr/>
              <p14:nvPr/>
            </p14:nvContentPartPr>
            <p14:xfrm>
              <a:off x="5952300" y="3656836"/>
              <a:ext cx="1793160" cy="10699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32860" y="3636676"/>
                <a:ext cx="1832400" cy="11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" name="Ink 8"/>
              <p14:cNvContentPartPr/>
              <p14:nvPr/>
            </p14:nvContentPartPr>
            <p14:xfrm>
              <a:off x="4086105" y="4426461"/>
              <a:ext cx="1745640" cy="13219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67745" y="4409901"/>
                <a:ext cx="1783440" cy="135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/>
          <p:cNvGrpSpPr/>
          <p:nvPr/>
        </p:nvGrpSpPr>
        <p:grpSpPr>
          <a:xfrm>
            <a:off x="10666575" y="5313042"/>
            <a:ext cx="1282500" cy="1305577"/>
            <a:chOff x="8590695" y="4706596"/>
            <a:chExt cx="800280" cy="81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0" name="Ink 9"/>
                <p14:cNvContentPartPr/>
                <p14:nvPr/>
              </p14:nvContentPartPr>
              <p14:xfrm>
                <a:off x="8617335" y="5409316"/>
                <a:ext cx="769680" cy="111960"/>
              </p14:xfrm>
            </p:contentPart>
          </mc:Choice>
          <mc:Fallback>
            <p:pic>
              <p:nvPicPr>
                <p:cNvPr id="10" name="Ink 9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610595" y="5403471"/>
                  <a:ext cx="784283" cy="1245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1" name="Ink 10"/>
                <p14:cNvContentPartPr/>
                <p14:nvPr/>
              </p14:nvContentPartPr>
              <p14:xfrm>
                <a:off x="9217095" y="4825396"/>
                <a:ext cx="173880" cy="659160"/>
              </p14:xfrm>
            </p:contentPart>
          </mc:Choice>
          <mc:Fallback>
            <p:pic>
              <p:nvPicPr>
                <p:cNvPr id="11" name="Ink 10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210131" y="4818434"/>
                  <a:ext cx="182866" cy="6730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2" name="Ink 11"/>
                <p14:cNvContentPartPr/>
                <p14:nvPr/>
              </p14:nvContentPartPr>
              <p14:xfrm>
                <a:off x="8608695" y="4803436"/>
                <a:ext cx="99000" cy="684000"/>
              </p14:xfrm>
            </p:contentPart>
          </mc:Choice>
          <mc:Fallback>
            <p:pic>
              <p:nvPicPr>
                <p:cNvPr id="12" name="Ink 11"/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600164" y="4795796"/>
                  <a:ext cx="115163" cy="6990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3" name="Ink 12"/>
                <p14:cNvContentPartPr/>
                <p14:nvPr/>
              </p14:nvContentPartPr>
              <p14:xfrm>
                <a:off x="8590695" y="4786156"/>
                <a:ext cx="786240" cy="118800"/>
              </p14:xfrm>
            </p:contentPart>
          </mc:Choice>
          <mc:Fallback>
            <p:pic>
              <p:nvPicPr>
                <p:cNvPr id="13" name="Ink 12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581934" y="4779194"/>
                  <a:ext cx="803987" cy="1349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4" name="Ink 13"/>
                <p14:cNvContentPartPr/>
                <p14:nvPr/>
              </p14:nvContentPartPr>
              <p14:xfrm>
                <a:off x="8590695" y="4706596"/>
                <a:ext cx="786240" cy="118800"/>
              </p14:xfrm>
            </p:contentPart>
          </mc:Choice>
          <mc:Fallback>
            <p:pic>
              <p:nvPicPr>
                <p:cNvPr id="14" name="Ink 13"/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581932" y="4699634"/>
                  <a:ext cx="803992" cy="13496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6" name="Ink 15"/>
              <p14:cNvContentPartPr/>
              <p14:nvPr/>
            </p14:nvContentPartPr>
            <p14:xfrm>
              <a:off x="8789271" y="5363780"/>
              <a:ext cx="1707840" cy="112788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775231" y="5353703"/>
                <a:ext cx="1740600" cy="1159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8" name="Ink 17"/>
              <p14:cNvContentPartPr/>
              <p14:nvPr/>
            </p14:nvContentPartPr>
            <p14:xfrm>
              <a:off x="9716415" y="4334000"/>
              <a:ext cx="696960" cy="59724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700575" y="4317800"/>
                <a:ext cx="730800" cy="63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" name="Ink 18"/>
              <p14:cNvContentPartPr/>
              <p14:nvPr/>
            </p14:nvContentPartPr>
            <p14:xfrm>
              <a:off x="10799331" y="3831260"/>
              <a:ext cx="573120" cy="43776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779531" y="3811460"/>
                <a:ext cx="61236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0" name="Ink 19"/>
              <p14:cNvContentPartPr/>
              <p14:nvPr/>
            </p14:nvContentPartPr>
            <p14:xfrm>
              <a:off x="10696911" y="4632620"/>
              <a:ext cx="564840" cy="52812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677111" y="4615700"/>
                <a:ext cx="601200" cy="56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0" name="Ink 29"/>
              <p14:cNvContentPartPr/>
              <p14:nvPr/>
            </p14:nvContentPartPr>
            <p14:xfrm>
              <a:off x="6201984" y="1548909"/>
              <a:ext cx="1560646" cy="1060661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181103" y="1528027"/>
                <a:ext cx="1600607" cy="1102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1" name="Ink 30"/>
              <p14:cNvContentPartPr/>
              <p14:nvPr/>
            </p14:nvContentPartPr>
            <p14:xfrm>
              <a:off x="5434911" y="2640295"/>
              <a:ext cx="1935690" cy="953061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418708" y="2620500"/>
                <a:ext cx="1972056" cy="991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2" name="Ink 31"/>
              <p14:cNvContentPartPr/>
              <p14:nvPr/>
            </p14:nvContentPartPr>
            <p14:xfrm>
              <a:off x="6174146" y="237134"/>
              <a:ext cx="2033509" cy="481755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153987" y="221303"/>
                <a:ext cx="2071307" cy="517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3" name="Ink 32"/>
              <p14:cNvContentPartPr/>
              <p14:nvPr/>
            </p14:nvContentPartPr>
            <p14:xfrm>
              <a:off x="6465489" y="869180"/>
              <a:ext cx="2445453" cy="538889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446406" y="853330"/>
                <a:ext cx="2480018" cy="573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4" name="Ink 33"/>
              <p14:cNvContentPartPr/>
              <p14:nvPr/>
            </p14:nvContentPartPr>
            <p14:xfrm>
              <a:off x="8385090" y="237134"/>
              <a:ext cx="1679805" cy="578461"/>
            </p14:xfrm>
          </p:contentPart>
        </mc:Choice>
        <mc:Fallback>
          <p:pic>
            <p:nvPicPr>
              <p:cNvPr id="34" name="Ink 33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364929" y="218416"/>
                <a:ext cx="1715806" cy="616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5" name="Ink 34"/>
              <p14:cNvContentPartPr/>
              <p14:nvPr/>
            </p14:nvContentPartPr>
            <p14:xfrm>
              <a:off x="8005137" y="1995401"/>
              <a:ext cx="1668244" cy="778099"/>
            </p14:xfrm>
          </p:contentPart>
        </mc:Choice>
        <mc:Fallback>
          <p:pic>
            <p:nvPicPr>
              <p:cNvPr id="35" name="Ink 34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985341" y="1976669"/>
                <a:ext cx="1708915" cy="817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6" name="Ink 35"/>
              <p14:cNvContentPartPr/>
              <p14:nvPr/>
            </p14:nvContentPartPr>
            <p14:xfrm>
              <a:off x="8962819" y="996415"/>
              <a:ext cx="1397467" cy="1361674"/>
            </p14:xfrm>
          </p:contentPart>
        </mc:Choice>
        <mc:Fallback>
          <p:pic>
            <p:nvPicPr>
              <p:cNvPr id="36" name="Ink 35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941940" y="978053"/>
                <a:ext cx="1438145" cy="1400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7" name="Ink 36"/>
              <p14:cNvContentPartPr/>
              <p14:nvPr/>
            </p14:nvContentPartPr>
            <p14:xfrm>
              <a:off x="10360286" y="1015036"/>
              <a:ext cx="1608743" cy="958776"/>
            </p14:xfrm>
          </p:contentPart>
        </mc:Choice>
        <mc:Fallback>
          <p:pic>
            <p:nvPicPr>
              <p:cNvPr id="37" name="Ink 36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349487" y="1001355"/>
                <a:ext cx="1631782" cy="9857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8" name="Ink 37"/>
              <p14:cNvContentPartPr/>
              <p14:nvPr/>
            </p14:nvContentPartPr>
            <p14:xfrm>
              <a:off x="10298333" y="206203"/>
              <a:ext cx="1757756" cy="671535"/>
            </p14:xfrm>
          </p:contentPart>
        </mc:Choice>
        <mc:Fallback>
          <p:pic>
            <p:nvPicPr>
              <p:cNvPr id="38" name="Ink 37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294733" y="194321"/>
                <a:ext cx="1774675" cy="6978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/>
          <p:cNvGrpSpPr/>
          <p:nvPr/>
        </p:nvGrpSpPr>
        <p:grpSpPr>
          <a:xfrm>
            <a:off x="2066201" y="4772381"/>
            <a:ext cx="1481273" cy="317718"/>
            <a:chOff x="1063455" y="2939356"/>
            <a:chExt cx="2772720" cy="59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Ink 39"/>
                <p14:cNvContentPartPr/>
                <p14:nvPr/>
              </p14:nvContentPartPr>
              <p14:xfrm>
                <a:off x="1063455" y="3173356"/>
                <a:ext cx="2225520" cy="108720"/>
              </p14:xfrm>
            </p:contentPart>
          </mc:Choice>
          <mc:Fallback xmlns="">
            <p:pic>
              <p:nvPicPr>
                <p:cNvPr id="69" name="Ink 68"/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47255" y="3158956"/>
                  <a:ext cx="22582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Ink 40"/>
                <p14:cNvContentPartPr/>
                <p14:nvPr/>
              </p14:nvContentPartPr>
              <p14:xfrm>
                <a:off x="3167295" y="2939356"/>
                <a:ext cx="668880" cy="594720"/>
              </p14:xfrm>
            </p:contentPart>
          </mc:Choice>
          <mc:Fallback xmlns="">
            <p:pic>
              <p:nvPicPr>
                <p:cNvPr id="73" name="Ink 72"/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151815" y="2928196"/>
                  <a:ext cx="697680" cy="61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2" name="Ink 41"/>
              <p14:cNvContentPartPr/>
              <p14:nvPr/>
            </p14:nvContentPartPr>
            <p14:xfrm>
              <a:off x="3142437" y="3972630"/>
              <a:ext cx="541005" cy="355221"/>
            </p14:xfrm>
          </p:contentPart>
        </mc:Choice>
        <mc:Fallback>
          <p:pic>
            <p:nvPicPr>
              <p:cNvPr id="42" name="Ink 41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124788" y="3954275"/>
                <a:ext cx="574503" cy="389771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/>
          <p:cNvGrpSpPr/>
          <p:nvPr/>
        </p:nvGrpSpPr>
        <p:grpSpPr>
          <a:xfrm>
            <a:off x="3110265" y="4395063"/>
            <a:ext cx="988541" cy="173668"/>
            <a:chOff x="6499095" y="2326276"/>
            <a:chExt cx="185040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4" name="Ink 43"/>
                <p14:cNvContentPartPr/>
                <p14:nvPr/>
              </p14:nvContentPartPr>
              <p14:xfrm>
                <a:off x="6499095" y="2495476"/>
                <a:ext cx="1604520" cy="14760"/>
              </p14:xfrm>
            </p:contentPart>
          </mc:Choice>
          <mc:Fallback xmlns="">
            <p:pic>
              <p:nvPicPr>
                <p:cNvPr id="111" name="Ink 110"/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481455" y="2477836"/>
                  <a:ext cx="16405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5" name="Ink 44"/>
                <p14:cNvContentPartPr/>
                <p14:nvPr/>
              </p14:nvContentPartPr>
              <p14:xfrm>
                <a:off x="7991655" y="2326276"/>
                <a:ext cx="357840" cy="325080"/>
              </p14:xfrm>
            </p:contentPart>
          </mc:Choice>
          <mc:Fallback xmlns="">
            <p:pic>
              <p:nvPicPr>
                <p:cNvPr id="114" name="Ink 113"/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973655" y="2310436"/>
                  <a:ext cx="393840" cy="35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4001084" y="3972552"/>
            <a:ext cx="393878" cy="326950"/>
            <a:chOff x="8377215" y="1331956"/>
            <a:chExt cx="737280" cy="61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7" name="Ink 46"/>
                <p14:cNvContentPartPr/>
                <p14:nvPr/>
              </p14:nvContentPartPr>
              <p14:xfrm>
                <a:off x="8377215" y="1331956"/>
                <a:ext cx="577080" cy="465120"/>
              </p14:xfrm>
            </p:contentPart>
          </mc:Choice>
          <mc:Fallback xmlns="">
            <p:pic>
              <p:nvPicPr>
                <p:cNvPr id="116" name="Ink 115"/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368215" y="1314676"/>
                  <a:ext cx="60480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8" name="Ink 47"/>
                <p14:cNvContentPartPr/>
                <p14:nvPr/>
              </p14:nvContentPartPr>
              <p14:xfrm>
                <a:off x="8827935" y="1753516"/>
                <a:ext cx="286560" cy="190440"/>
              </p14:xfrm>
            </p:contentPart>
          </mc:Choice>
          <mc:Fallback xmlns="">
            <p:pic>
              <p:nvPicPr>
                <p:cNvPr id="117" name="Ink 116"/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811375" y="1736956"/>
                  <a:ext cx="319680" cy="22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/>
          <p:cNvGrpSpPr/>
          <p:nvPr/>
        </p:nvGrpSpPr>
        <p:grpSpPr>
          <a:xfrm>
            <a:off x="5234409" y="3593356"/>
            <a:ext cx="559084" cy="349452"/>
            <a:chOff x="3981615" y="3646396"/>
            <a:chExt cx="1046520" cy="65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0" name="Ink 49"/>
                <p14:cNvContentPartPr/>
                <p14:nvPr/>
              </p14:nvContentPartPr>
              <p14:xfrm>
                <a:off x="3981615" y="3920716"/>
                <a:ext cx="840240" cy="45000"/>
              </p14:xfrm>
            </p:contentPart>
          </mc:Choice>
          <mc:Fallback xmlns="">
            <p:pic>
              <p:nvPicPr>
                <p:cNvPr id="119" name="Ink 118"/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963255" y="3902356"/>
                  <a:ext cx="8784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1" name="Ink 50"/>
                <p14:cNvContentPartPr/>
                <p14:nvPr/>
              </p14:nvContentPartPr>
              <p14:xfrm>
                <a:off x="4434855" y="3646396"/>
                <a:ext cx="593280" cy="654120"/>
              </p14:xfrm>
            </p:contentPart>
          </mc:Choice>
          <mc:Fallback xmlns="">
            <p:pic>
              <p:nvPicPr>
                <p:cNvPr id="120" name="Ink 119"/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417935" y="3633796"/>
                  <a:ext cx="628200" cy="68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52" name="Ink 51"/>
              <p14:cNvContentPartPr/>
              <p14:nvPr/>
            </p14:nvContentPartPr>
            <p14:xfrm>
              <a:off x="172270" y="4356869"/>
              <a:ext cx="1605438" cy="1079621"/>
            </p14:xfrm>
          </p:contentPart>
        </mc:Choice>
        <mc:Fallback>
          <p:pic>
            <p:nvPicPr>
              <p:cNvPr id="52" name="Ink 51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58231" y="4342839"/>
                <a:ext cx="1634235" cy="1107682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/>
          <p:cNvGrpSpPr/>
          <p:nvPr/>
        </p:nvGrpSpPr>
        <p:grpSpPr>
          <a:xfrm>
            <a:off x="1599248" y="4325387"/>
            <a:ext cx="1071817" cy="265598"/>
            <a:chOff x="6683775" y="2891836"/>
            <a:chExt cx="2006280" cy="49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4" name="Ink 53"/>
                <p14:cNvContentPartPr/>
                <p14:nvPr/>
              </p14:nvContentPartPr>
              <p14:xfrm>
                <a:off x="6683775" y="3109276"/>
                <a:ext cx="1641240" cy="122400"/>
              </p14:xfrm>
            </p:contentPart>
          </mc:Choice>
          <mc:Fallback xmlns="">
            <p:pic>
              <p:nvPicPr>
                <p:cNvPr id="118" name="Ink 117"/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667215" y="3099916"/>
                  <a:ext cx="16761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5" name="Ink 54"/>
                <p14:cNvContentPartPr/>
                <p14:nvPr/>
              </p14:nvContentPartPr>
              <p14:xfrm>
                <a:off x="8291895" y="2891836"/>
                <a:ext cx="398160" cy="426600"/>
              </p14:xfrm>
            </p:contentPart>
          </mc:Choice>
          <mc:Fallback xmlns="">
            <p:pic>
              <p:nvPicPr>
                <p:cNvPr id="192" name="Ink 191"/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279295" y="2879236"/>
                  <a:ext cx="42624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6" name="Ink 55"/>
                <p14:cNvContentPartPr/>
                <p14:nvPr/>
              </p14:nvContentPartPr>
              <p14:xfrm>
                <a:off x="8233575" y="2893996"/>
                <a:ext cx="452160" cy="495000"/>
              </p14:xfrm>
            </p:contentPart>
          </mc:Choice>
          <mc:Fallback xmlns="">
            <p:pic>
              <p:nvPicPr>
                <p:cNvPr id="195" name="Ink 194"/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221335" y="2881396"/>
                  <a:ext cx="475920" cy="52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/>
          <p:cNvGrpSpPr/>
          <p:nvPr/>
        </p:nvGrpSpPr>
        <p:grpSpPr>
          <a:xfrm flipH="1">
            <a:off x="57858" y="3485688"/>
            <a:ext cx="1339531" cy="1021813"/>
            <a:chOff x="1332735" y="543916"/>
            <a:chExt cx="2507400" cy="191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8" name="Ink 57"/>
                <p14:cNvContentPartPr/>
                <p14:nvPr/>
              </p14:nvContentPartPr>
              <p14:xfrm>
                <a:off x="1332735" y="543916"/>
                <a:ext cx="2500920" cy="1310400"/>
              </p14:xfrm>
            </p:contentPart>
          </mc:Choice>
          <mc:Fallback xmlns="">
            <p:pic>
              <p:nvPicPr>
                <p:cNvPr id="206" name="Ink 205"/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317615" y="527716"/>
                  <a:ext cx="2532600" cy="13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9" name="Ink 58"/>
                <p14:cNvContentPartPr/>
                <p14:nvPr/>
              </p14:nvContentPartPr>
              <p14:xfrm>
                <a:off x="1470615" y="1850716"/>
                <a:ext cx="1325520" cy="66240"/>
              </p14:xfrm>
            </p:contentPart>
          </mc:Choice>
          <mc:Fallback xmlns="">
            <p:pic>
              <p:nvPicPr>
                <p:cNvPr id="217" name="Ink 216"/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454775" y="1840276"/>
                  <a:ext cx="13579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0" name="Ink 59"/>
                <p14:cNvContentPartPr/>
                <p14:nvPr/>
              </p14:nvContentPartPr>
              <p14:xfrm>
                <a:off x="2698215" y="1337356"/>
                <a:ext cx="1141920" cy="1119240"/>
              </p14:xfrm>
            </p:contentPart>
          </mc:Choice>
          <mc:Fallback xmlns="">
            <p:pic>
              <p:nvPicPr>
                <p:cNvPr id="220" name="Ink 219"/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684175" y="1322596"/>
                  <a:ext cx="1171440" cy="114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/>
          <p:cNvGrpSpPr/>
          <p:nvPr/>
        </p:nvGrpSpPr>
        <p:grpSpPr>
          <a:xfrm>
            <a:off x="4650592" y="3793834"/>
            <a:ext cx="396570" cy="436766"/>
            <a:chOff x="4682175" y="1302076"/>
            <a:chExt cx="742320" cy="81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2" name="Ink 61"/>
                <p14:cNvContentPartPr/>
                <p14:nvPr/>
              </p14:nvContentPartPr>
              <p14:xfrm>
                <a:off x="4682175" y="1302076"/>
                <a:ext cx="500760" cy="567720"/>
              </p14:xfrm>
            </p:contentPart>
          </mc:Choice>
          <mc:Fallback>
            <p:pic>
              <p:nvPicPr>
                <p:cNvPr id="62" name="Ink 61"/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656564" y="1267056"/>
                  <a:ext cx="561417" cy="6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3" name="Ink 62"/>
                <p14:cNvContentPartPr/>
                <p14:nvPr/>
              </p14:nvContentPartPr>
              <p14:xfrm>
                <a:off x="4922295" y="1877356"/>
                <a:ext cx="502200" cy="242280"/>
              </p14:xfrm>
            </p:contentPart>
          </mc:Choice>
          <mc:Fallback>
            <p:pic>
              <p:nvPicPr>
                <p:cNvPr id="63" name="Ink 62"/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891961" y="1845637"/>
                  <a:ext cx="562194" cy="31044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/>
          <p:cNvGrpSpPr/>
          <p:nvPr/>
        </p:nvGrpSpPr>
        <p:grpSpPr>
          <a:xfrm>
            <a:off x="1686108" y="2930900"/>
            <a:ext cx="608400" cy="1119240"/>
            <a:chOff x="802455" y="610516"/>
            <a:chExt cx="608400" cy="111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4" name="Ink 63"/>
                <p14:cNvContentPartPr/>
                <p14:nvPr/>
              </p14:nvContentPartPr>
              <p14:xfrm>
                <a:off x="819375" y="1527436"/>
                <a:ext cx="385560" cy="202320"/>
              </p14:xfrm>
            </p:contentPart>
          </mc:Choice>
          <mc:Fallback xmlns="">
            <p:pic>
              <p:nvPicPr>
                <p:cNvPr id="3" name="Ink 2"/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07495" y="756316"/>
                  <a:ext cx="7704000" cy="38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5" name="Ink 64"/>
                <p14:cNvContentPartPr/>
                <p14:nvPr/>
              </p14:nvContentPartPr>
              <p14:xfrm>
                <a:off x="802455" y="610516"/>
                <a:ext cx="608400" cy="791640"/>
              </p14:xfrm>
            </p:contentPart>
          </mc:Choice>
          <mc:Fallback xmlns="">
            <p:pic>
              <p:nvPicPr>
                <p:cNvPr id="33" name="Ink 32"/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88055" y="596116"/>
                  <a:ext cx="637560" cy="82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/>
          <p:cNvGrpSpPr/>
          <p:nvPr/>
        </p:nvGrpSpPr>
        <p:grpSpPr>
          <a:xfrm>
            <a:off x="2468363" y="2959266"/>
            <a:ext cx="585360" cy="1157400"/>
            <a:chOff x="1862775" y="823036"/>
            <a:chExt cx="585360" cy="115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8" name="Ink 67"/>
                <p14:cNvContentPartPr/>
                <p14:nvPr/>
              </p14:nvContentPartPr>
              <p14:xfrm>
                <a:off x="1862775" y="1790716"/>
                <a:ext cx="434880" cy="189720"/>
              </p14:xfrm>
            </p:contentPart>
          </mc:Choice>
          <mc:Fallback xmlns="">
            <p:pic>
              <p:nvPicPr>
                <p:cNvPr id="3" name="Ink 2"/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07495" y="756316"/>
                  <a:ext cx="7704000" cy="38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9" name="Ink 68"/>
                <p14:cNvContentPartPr/>
                <p14:nvPr/>
              </p14:nvContentPartPr>
              <p14:xfrm>
                <a:off x="1937655" y="823036"/>
                <a:ext cx="510480" cy="833040"/>
              </p14:xfrm>
            </p:contentPart>
          </mc:Choice>
          <mc:Fallback xmlns="">
            <p:pic>
              <p:nvPicPr>
                <p:cNvPr id="32" name="Ink 31"/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770855" y="660196"/>
                  <a:ext cx="538920" cy="85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70" name="Ink 69"/>
              <p14:cNvContentPartPr/>
              <p14:nvPr/>
            </p14:nvContentPartPr>
            <p14:xfrm>
              <a:off x="3195101" y="2756722"/>
              <a:ext cx="579600" cy="1130760"/>
            </p14:xfrm>
          </p:contentPart>
        </mc:Choice>
        <mc:Fallback>
          <p:pic>
            <p:nvPicPr>
              <p:cNvPr id="70" name="Ink 69"/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187181" y="2743762"/>
                <a:ext cx="598680" cy="11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71" name="Ink 70"/>
              <p14:cNvContentPartPr/>
              <p14:nvPr/>
            </p14:nvContentPartPr>
            <p14:xfrm>
              <a:off x="3852471" y="2742883"/>
              <a:ext cx="605520" cy="952560"/>
            </p14:xfrm>
          </p:contentPart>
        </mc:Choice>
        <mc:Fallback>
          <p:pic>
            <p:nvPicPr>
              <p:cNvPr id="71" name="Ink 70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837711" y="2728843"/>
                <a:ext cx="628920" cy="9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72" name="Ink 71"/>
              <p14:cNvContentPartPr/>
              <p14:nvPr/>
            </p14:nvContentPartPr>
            <p14:xfrm>
              <a:off x="4205043" y="1713532"/>
              <a:ext cx="169560" cy="753840"/>
            </p14:xfrm>
          </p:contentPart>
        </mc:Choice>
        <mc:Fallback>
          <p:pic>
            <p:nvPicPr>
              <p:cNvPr id="72" name="Ink 71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190283" y="1696972"/>
                <a:ext cx="201240" cy="78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73" name="Ink 72"/>
              <p14:cNvContentPartPr/>
              <p14:nvPr/>
            </p14:nvContentPartPr>
            <p14:xfrm>
              <a:off x="4784729" y="2924334"/>
              <a:ext cx="136800" cy="711720"/>
            </p14:xfrm>
          </p:contentPart>
        </mc:Choice>
        <mc:Fallback>
          <p:pic>
            <p:nvPicPr>
              <p:cNvPr id="73" name="Ink 72"/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767089" y="2908134"/>
                <a:ext cx="168840" cy="74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74" name="Ink 73"/>
              <p14:cNvContentPartPr/>
              <p14:nvPr/>
            </p14:nvContentPartPr>
            <p14:xfrm>
              <a:off x="2602805" y="1973839"/>
              <a:ext cx="364320" cy="737640"/>
            </p14:xfrm>
          </p:contentPart>
        </mc:Choice>
        <mc:Fallback>
          <p:pic>
            <p:nvPicPr>
              <p:cNvPr id="74" name="Ink 73"/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585525" y="1956559"/>
                <a:ext cx="398520" cy="77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75" name="Ink 74"/>
              <p14:cNvContentPartPr/>
              <p14:nvPr/>
            </p14:nvContentPartPr>
            <p14:xfrm>
              <a:off x="3290719" y="1471535"/>
              <a:ext cx="629280" cy="1037520"/>
            </p14:xfrm>
          </p:contentPart>
        </mc:Choice>
        <mc:Fallback>
          <p:pic>
            <p:nvPicPr>
              <p:cNvPr id="75" name="Ink 74"/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272719" y="1453895"/>
                <a:ext cx="664560" cy="10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76" name="Ink 75"/>
              <p14:cNvContentPartPr/>
              <p14:nvPr/>
            </p14:nvContentPartPr>
            <p14:xfrm>
              <a:off x="778240" y="3016101"/>
              <a:ext cx="571680" cy="324360"/>
            </p14:xfrm>
          </p:contentPart>
        </mc:Choice>
        <mc:Fallback>
          <p:pic>
            <p:nvPicPr>
              <p:cNvPr id="76" name="Ink 75"/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72480" y="2998101"/>
                <a:ext cx="59076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77" name="Ink 76"/>
              <p14:cNvContentPartPr/>
              <p14:nvPr/>
            </p14:nvContentPartPr>
            <p14:xfrm>
              <a:off x="969662" y="2490291"/>
              <a:ext cx="532080" cy="309240"/>
            </p14:xfrm>
          </p:contentPart>
        </mc:Choice>
        <mc:Fallback>
          <p:pic>
            <p:nvPicPr>
              <p:cNvPr id="77" name="Ink 76"/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55622" y="2475171"/>
                <a:ext cx="55548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78" name="Ink 77"/>
              <p14:cNvContentPartPr/>
              <p14:nvPr/>
            </p14:nvContentPartPr>
            <p14:xfrm>
              <a:off x="1631672" y="2131016"/>
              <a:ext cx="726480" cy="639360"/>
            </p14:xfrm>
          </p:contentPart>
        </mc:Choice>
        <mc:Fallback>
          <p:pic>
            <p:nvPicPr>
              <p:cNvPr id="78" name="Ink 77"/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618712" y="2118416"/>
                <a:ext cx="754920" cy="66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79" name="Ink 78"/>
              <p14:cNvContentPartPr/>
              <p14:nvPr/>
            </p14:nvContentPartPr>
            <p14:xfrm>
              <a:off x="101267" y="2640295"/>
              <a:ext cx="566640" cy="683280"/>
            </p14:xfrm>
          </p:contentPart>
        </mc:Choice>
        <mc:Fallback>
          <p:pic>
            <p:nvPicPr>
              <p:cNvPr id="79" name="Ink 78"/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6507" y="2625895"/>
                <a:ext cx="586440" cy="71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80" name="Ink 79"/>
              <p14:cNvContentPartPr/>
              <p14:nvPr/>
            </p14:nvContentPartPr>
            <p14:xfrm>
              <a:off x="4740765" y="2468791"/>
              <a:ext cx="436320" cy="280440"/>
            </p14:xfrm>
          </p:contentPart>
        </mc:Choice>
        <mc:Fallback>
          <p:pic>
            <p:nvPicPr>
              <p:cNvPr id="80" name="Ink 79"/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726725" y="2453311"/>
                <a:ext cx="45936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81" name="Ink 80"/>
              <p14:cNvContentPartPr/>
              <p14:nvPr/>
            </p14:nvContentPartPr>
            <p14:xfrm>
              <a:off x="121198" y="2103313"/>
              <a:ext cx="684720" cy="424440"/>
            </p14:xfrm>
          </p:contentPart>
        </mc:Choice>
        <mc:Fallback>
          <p:pic>
            <p:nvPicPr>
              <p:cNvPr id="81" name="Ink 80"/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09678" y="2085673"/>
                <a:ext cx="71208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82" name="Ink 81"/>
              <p14:cNvContentPartPr/>
              <p14:nvPr/>
            </p14:nvContentPartPr>
            <p14:xfrm>
              <a:off x="10645330" y="1954912"/>
              <a:ext cx="456480" cy="271080"/>
            </p14:xfrm>
          </p:contentPart>
        </mc:Choice>
        <mc:Fallback>
          <p:pic>
            <p:nvPicPr>
              <p:cNvPr id="82" name="Ink 81"/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0630210" y="1938712"/>
                <a:ext cx="48780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83" name="Ink 82"/>
              <p14:cNvContentPartPr/>
              <p14:nvPr/>
            </p14:nvContentPartPr>
            <p14:xfrm>
              <a:off x="7562650" y="2734975"/>
              <a:ext cx="399960" cy="246960"/>
            </p14:xfrm>
          </p:contentPart>
        </mc:Choice>
        <mc:Fallback>
          <p:pic>
            <p:nvPicPr>
              <p:cNvPr id="83" name="Ink 82"/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547890" y="2720215"/>
                <a:ext cx="42912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84" name="Ink 83"/>
              <p14:cNvContentPartPr/>
              <p14:nvPr/>
            </p14:nvContentPartPr>
            <p14:xfrm>
              <a:off x="4541544" y="1110080"/>
              <a:ext cx="1385730" cy="1145361"/>
            </p14:xfrm>
          </p:contentPart>
        </mc:Choice>
        <mc:Fallback>
          <p:pic>
            <p:nvPicPr>
              <p:cNvPr id="84" name="Ink 83"/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525343" y="1092442"/>
                <a:ext cx="1417052" cy="11788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85" name="Ink 84"/>
              <p14:cNvContentPartPr/>
              <p14:nvPr/>
            </p14:nvContentPartPr>
            <p14:xfrm>
              <a:off x="137071" y="804556"/>
              <a:ext cx="1476720" cy="1176120"/>
            </p14:xfrm>
          </p:contentPart>
        </mc:Choice>
        <mc:Fallback>
          <p:pic>
            <p:nvPicPr>
              <p:cNvPr id="85" name="Ink 84"/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22675" y="789076"/>
                <a:ext cx="1504433" cy="12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86" name="Ink 85"/>
              <p14:cNvContentPartPr/>
              <p14:nvPr/>
            </p14:nvContentPartPr>
            <p14:xfrm>
              <a:off x="172270" y="271011"/>
              <a:ext cx="2682000" cy="207000"/>
            </p14:xfrm>
          </p:contentPart>
        </mc:Choice>
        <mc:Fallback>
          <p:pic>
            <p:nvPicPr>
              <p:cNvPr id="86" name="Ink 85"/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56790" y="255531"/>
                <a:ext cx="270216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87" name="Ink 86"/>
              <p14:cNvContentPartPr/>
              <p14:nvPr/>
            </p14:nvContentPartPr>
            <p14:xfrm>
              <a:off x="1760607" y="705718"/>
              <a:ext cx="2634120" cy="161640"/>
            </p14:xfrm>
          </p:contentPart>
        </mc:Choice>
        <mc:Fallback>
          <p:pic>
            <p:nvPicPr>
              <p:cNvPr id="87" name="Ink 86"/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754847" y="698878"/>
                <a:ext cx="264888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88" name="Ink 87"/>
              <p14:cNvContentPartPr/>
              <p14:nvPr/>
            </p14:nvContentPartPr>
            <p14:xfrm>
              <a:off x="1363445" y="984352"/>
              <a:ext cx="2610624" cy="406295"/>
            </p14:xfrm>
          </p:contentPart>
        </mc:Choice>
        <mc:Fallback>
          <p:pic>
            <p:nvPicPr>
              <p:cNvPr id="88" name="Ink 87"/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348686" y="964919"/>
                <a:ext cx="2644823" cy="444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89" name="Ink 88"/>
              <p14:cNvContentPartPr/>
              <p14:nvPr/>
            </p14:nvContentPartPr>
            <p14:xfrm>
              <a:off x="2924239" y="98449"/>
              <a:ext cx="2712600" cy="451440"/>
            </p14:xfrm>
          </p:contentPart>
        </mc:Choice>
        <mc:Fallback>
          <p:pic>
            <p:nvPicPr>
              <p:cNvPr id="89" name="Ink 88"/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908039" y="85849"/>
                <a:ext cx="274752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90" name="Ink 89"/>
              <p14:cNvContentPartPr/>
              <p14:nvPr/>
            </p14:nvContentPartPr>
            <p14:xfrm>
              <a:off x="10618798" y="2324961"/>
              <a:ext cx="1507306" cy="639470"/>
            </p14:xfrm>
          </p:contentPart>
        </mc:Choice>
        <mc:Fallback>
          <p:pic>
            <p:nvPicPr>
              <p:cNvPr id="90" name="Ink 89"/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0600078" y="2303717"/>
                <a:ext cx="1546906" cy="6812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91" name="Ink 90"/>
              <p14:cNvContentPartPr/>
              <p14:nvPr/>
            </p14:nvContentPartPr>
            <p14:xfrm>
              <a:off x="11085891" y="3184539"/>
              <a:ext cx="827023" cy="340920"/>
            </p14:xfrm>
          </p:contentPart>
        </mc:Choice>
        <mc:Fallback>
          <p:pic>
            <p:nvPicPr>
              <p:cNvPr id="91" name="Ink 90"/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1065728" y="3164019"/>
                <a:ext cx="865908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92" name="Ink 91"/>
              <p14:cNvContentPartPr/>
              <p14:nvPr/>
            </p14:nvContentPartPr>
            <p14:xfrm>
              <a:off x="11499402" y="3909568"/>
              <a:ext cx="576799" cy="278912"/>
            </p14:xfrm>
          </p:contentPart>
        </mc:Choice>
        <mc:Fallback>
          <p:pic>
            <p:nvPicPr>
              <p:cNvPr id="92" name="Ink 91"/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1478879" y="3889388"/>
                <a:ext cx="617845" cy="319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93" name="Ink 92"/>
              <p14:cNvContentPartPr/>
              <p14:nvPr/>
            </p14:nvContentPartPr>
            <p14:xfrm>
              <a:off x="1803417" y="6488439"/>
              <a:ext cx="2678040" cy="195120"/>
            </p14:xfrm>
          </p:contentPart>
        </mc:Choice>
        <mc:Fallback>
          <p:pic>
            <p:nvPicPr>
              <p:cNvPr id="93" name="Ink 92"/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790097" y="6479799"/>
                <a:ext cx="27072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94" name="Ink 93"/>
              <p14:cNvContentPartPr/>
              <p14:nvPr/>
            </p14:nvContentPartPr>
            <p14:xfrm>
              <a:off x="3448587" y="5843583"/>
              <a:ext cx="1036636" cy="487127"/>
            </p14:xfrm>
          </p:contentPart>
        </mc:Choice>
        <mc:Fallback>
          <p:pic>
            <p:nvPicPr>
              <p:cNvPr id="94" name="Ink 93"/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433109" y="5827021"/>
                <a:ext cx="1068671" cy="517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95" name="Ink 94"/>
              <p14:cNvContentPartPr/>
              <p14:nvPr/>
            </p14:nvContentPartPr>
            <p14:xfrm>
              <a:off x="101267" y="6454940"/>
              <a:ext cx="1687680" cy="289080"/>
            </p14:xfrm>
          </p:contentPart>
        </mc:Choice>
        <mc:Fallback>
          <p:pic>
            <p:nvPicPr>
              <p:cNvPr id="95" name="Ink 94"/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2547" y="6435500"/>
                <a:ext cx="172548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96" name="Ink 95"/>
              <p14:cNvContentPartPr/>
              <p14:nvPr/>
            </p14:nvContentPartPr>
            <p14:xfrm>
              <a:off x="7428210" y="6509359"/>
              <a:ext cx="1913760" cy="218520"/>
            </p14:xfrm>
          </p:contentPart>
        </mc:Choice>
        <mc:Fallback>
          <p:pic>
            <p:nvPicPr>
              <p:cNvPr id="96" name="Ink 95"/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413090" y="6493159"/>
                <a:ext cx="194508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97" name="Ink 96"/>
              <p14:cNvContentPartPr/>
              <p14:nvPr/>
            </p14:nvContentPartPr>
            <p14:xfrm>
              <a:off x="116493" y="5738725"/>
              <a:ext cx="1201680" cy="317160"/>
            </p14:xfrm>
          </p:contentPart>
        </mc:Choice>
        <mc:Fallback>
          <p:pic>
            <p:nvPicPr>
              <p:cNvPr id="97" name="Ink 96"/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06413" y="5734765"/>
                <a:ext cx="1227600" cy="3358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322455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</dc:creator>
  <cp:lastModifiedBy>Tim</cp:lastModifiedBy>
  <cp:revision>18</cp:revision>
  <dcterms:created xsi:type="dcterms:W3CDTF">2014-10-14T19:46:35Z</dcterms:created>
  <dcterms:modified xsi:type="dcterms:W3CDTF">2014-10-18T00:04:45Z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7C785EBC-3776-4893-9BA2-CA5818C16D85</vt:lpwstr>
  </property>
  <property fmtid="{D5CDD505-2E9C-101B-9397-08002B2CF9AE}" pid="3" name="ArticulatePath">
    <vt:lpwstr>Presentation1</vt:lpwstr>
  </property>
</Properties>
</file>